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80" r:id="rId4"/>
    <p:sldId id="269" r:id="rId5"/>
    <p:sldId id="282" r:id="rId6"/>
    <p:sldId id="272" r:id="rId7"/>
    <p:sldId id="285" r:id="rId8"/>
    <p:sldId id="281" r:id="rId9"/>
    <p:sldId id="283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1" autoAdjust="0"/>
    <p:restoredTop sz="94660"/>
  </p:normalViewPr>
  <p:slideViewPr>
    <p:cSldViewPr>
      <p:cViewPr varScale="1">
        <p:scale>
          <a:sx n="88" d="100"/>
          <a:sy n="88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34CD3-0341-4CFE-A7A2-8711562FFD91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F1398-4450-4DAF-A2FC-CF90CCE20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04A00-BFD2-4414-A02D-E10BC3736522}" type="slidenum">
              <a:rPr lang="it-IT"/>
              <a:pPr/>
              <a:t>2</a:t>
            </a:fld>
            <a:endParaRPr lang="it-IT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FC047-D279-4F65-A23C-E0FF5698AEB2}" type="slidenum">
              <a:rPr lang="it-IT"/>
              <a:pPr/>
              <a:t>3</a:t>
            </a:fld>
            <a:endParaRPr lang="it-IT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04A00-BFD2-4414-A02D-E10BC3736522}" type="slidenum">
              <a:rPr lang="it-IT"/>
              <a:pPr/>
              <a:t>4</a:t>
            </a:fld>
            <a:endParaRPr lang="it-IT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04A00-BFD2-4414-A02D-E10BC3736522}" type="slidenum">
              <a:rPr lang="it-IT"/>
              <a:pPr/>
              <a:t>6</a:t>
            </a:fld>
            <a:endParaRPr lang="it-IT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4A3D-44C4-4753-9DDE-0E6BEB635F05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807B-EC93-4A2A-8612-DBE843D30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4A3D-44C4-4753-9DDE-0E6BEB635F05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807B-EC93-4A2A-8612-DBE843D30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4A3D-44C4-4753-9DDE-0E6BEB635F05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807B-EC93-4A2A-8612-DBE843D30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4A3D-44C4-4753-9DDE-0E6BEB635F05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807B-EC93-4A2A-8612-DBE843D30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4A3D-44C4-4753-9DDE-0E6BEB635F05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807B-EC93-4A2A-8612-DBE843D30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4A3D-44C4-4753-9DDE-0E6BEB635F05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807B-EC93-4A2A-8612-DBE843D30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4A3D-44C4-4753-9DDE-0E6BEB635F05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807B-EC93-4A2A-8612-DBE843D30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4A3D-44C4-4753-9DDE-0E6BEB635F05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807B-EC93-4A2A-8612-DBE843D30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4A3D-44C4-4753-9DDE-0E6BEB635F05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807B-EC93-4A2A-8612-DBE843D30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4A3D-44C4-4753-9DDE-0E6BEB635F05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807B-EC93-4A2A-8612-DBE843D30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4A3D-44C4-4753-9DDE-0E6BEB635F05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807B-EC93-4A2A-8612-DBE843D30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44A3D-44C4-4753-9DDE-0E6BEB635F05}" type="datetimeFigureOut">
              <a:rPr lang="en-US" smtClean="0"/>
              <a:pPr/>
              <a:t>12/27/2009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F807B-EC93-4A2A-8612-DBE843D30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152400" y="5105400"/>
            <a:ext cx="8839200" cy="16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13"/>
          <p:cNvGrpSpPr>
            <a:grpSpLocks/>
          </p:cNvGrpSpPr>
          <p:nvPr/>
        </p:nvGrpSpPr>
        <p:grpSpPr bwMode="auto">
          <a:xfrm>
            <a:off x="457200" y="5257800"/>
            <a:ext cx="7435850" cy="1222375"/>
            <a:chOff x="250" y="3294"/>
            <a:chExt cx="4684" cy="770"/>
          </a:xfrm>
        </p:grpSpPr>
        <p:sp>
          <p:nvSpPr>
            <p:cNvPr id="30" name="AutoShape 14"/>
            <p:cNvSpPr>
              <a:spLocks noChangeArrowheads="1"/>
            </p:cNvSpPr>
            <p:nvPr/>
          </p:nvSpPr>
          <p:spPr bwMode="auto">
            <a:xfrm>
              <a:off x="839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B</a:t>
              </a:r>
            </a:p>
          </p:txBody>
        </p:sp>
        <p:sp>
          <p:nvSpPr>
            <p:cNvPr id="31" name="AutoShape 15"/>
            <p:cNvSpPr>
              <a:spLocks noChangeArrowheads="1"/>
            </p:cNvSpPr>
            <p:nvPr/>
          </p:nvSpPr>
          <p:spPr bwMode="auto">
            <a:xfrm>
              <a:off x="2019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D</a:t>
              </a:r>
            </a:p>
          </p:txBody>
        </p:sp>
        <p:sp>
          <p:nvSpPr>
            <p:cNvPr id="32" name="AutoShape 16"/>
            <p:cNvSpPr>
              <a:spLocks noChangeArrowheads="1"/>
            </p:cNvSpPr>
            <p:nvPr/>
          </p:nvSpPr>
          <p:spPr bwMode="auto">
            <a:xfrm>
              <a:off x="2608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E</a:t>
              </a:r>
            </a:p>
          </p:txBody>
        </p:sp>
        <p:sp>
          <p:nvSpPr>
            <p:cNvPr id="33" name="AutoShape 17"/>
            <p:cNvSpPr>
              <a:spLocks noChangeArrowheads="1"/>
            </p:cNvSpPr>
            <p:nvPr/>
          </p:nvSpPr>
          <p:spPr bwMode="auto">
            <a:xfrm>
              <a:off x="2019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M</a:t>
              </a:r>
            </a:p>
          </p:txBody>
        </p:sp>
        <p:sp>
          <p:nvSpPr>
            <p:cNvPr id="34" name="AutoShape 18"/>
            <p:cNvSpPr>
              <a:spLocks noChangeArrowheads="1"/>
            </p:cNvSpPr>
            <p:nvPr/>
          </p:nvSpPr>
          <p:spPr bwMode="auto">
            <a:xfrm>
              <a:off x="3198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F</a:t>
              </a:r>
            </a:p>
          </p:txBody>
        </p:sp>
        <p:sp>
          <p:nvSpPr>
            <p:cNvPr id="35" name="AutoShape 19"/>
            <p:cNvSpPr>
              <a:spLocks noChangeArrowheads="1"/>
            </p:cNvSpPr>
            <p:nvPr/>
          </p:nvSpPr>
          <p:spPr bwMode="auto">
            <a:xfrm>
              <a:off x="3788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G</a:t>
              </a:r>
            </a:p>
          </p:txBody>
        </p:sp>
        <p:sp>
          <p:nvSpPr>
            <p:cNvPr id="36" name="AutoShape 20"/>
            <p:cNvSpPr>
              <a:spLocks noChangeArrowheads="1"/>
            </p:cNvSpPr>
            <p:nvPr/>
          </p:nvSpPr>
          <p:spPr bwMode="auto">
            <a:xfrm>
              <a:off x="4377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H</a:t>
              </a:r>
            </a:p>
          </p:txBody>
        </p:sp>
        <p:sp>
          <p:nvSpPr>
            <p:cNvPr id="37" name="AutoShape 21"/>
            <p:cNvSpPr>
              <a:spLocks noChangeArrowheads="1"/>
            </p:cNvSpPr>
            <p:nvPr/>
          </p:nvSpPr>
          <p:spPr bwMode="auto">
            <a:xfrm>
              <a:off x="250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J</a:t>
              </a:r>
            </a:p>
          </p:txBody>
        </p:sp>
        <p:sp>
          <p:nvSpPr>
            <p:cNvPr id="38" name="AutoShape 22"/>
            <p:cNvSpPr>
              <a:spLocks noChangeArrowheads="1"/>
            </p:cNvSpPr>
            <p:nvPr/>
          </p:nvSpPr>
          <p:spPr bwMode="auto">
            <a:xfrm>
              <a:off x="840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K</a:t>
              </a:r>
            </a:p>
          </p:txBody>
        </p:sp>
        <p:sp>
          <p:nvSpPr>
            <p:cNvPr id="39" name="AutoShape 23"/>
            <p:cNvSpPr>
              <a:spLocks noChangeArrowheads="1"/>
            </p:cNvSpPr>
            <p:nvPr/>
          </p:nvSpPr>
          <p:spPr bwMode="auto">
            <a:xfrm>
              <a:off x="1430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L</a:t>
              </a:r>
            </a:p>
          </p:txBody>
        </p:sp>
        <p:sp>
          <p:nvSpPr>
            <p:cNvPr id="40" name="AutoShape 24"/>
            <p:cNvSpPr>
              <a:spLocks noChangeArrowheads="1"/>
            </p:cNvSpPr>
            <p:nvPr/>
          </p:nvSpPr>
          <p:spPr bwMode="auto">
            <a:xfrm>
              <a:off x="2609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N</a:t>
              </a:r>
            </a:p>
          </p:txBody>
        </p:sp>
        <p:sp>
          <p:nvSpPr>
            <p:cNvPr id="41" name="AutoShape 25"/>
            <p:cNvSpPr>
              <a:spLocks noChangeArrowheads="1"/>
            </p:cNvSpPr>
            <p:nvPr/>
          </p:nvSpPr>
          <p:spPr bwMode="auto">
            <a:xfrm>
              <a:off x="4378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Q</a:t>
              </a:r>
            </a:p>
          </p:txBody>
        </p:sp>
        <p:sp>
          <p:nvSpPr>
            <p:cNvPr id="43" name="AutoShape 27"/>
            <p:cNvSpPr>
              <a:spLocks noChangeArrowheads="1"/>
            </p:cNvSpPr>
            <p:nvPr/>
          </p:nvSpPr>
          <p:spPr bwMode="auto">
            <a:xfrm>
              <a:off x="142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U</a:t>
              </a:r>
            </a:p>
          </p:txBody>
        </p:sp>
        <p:sp>
          <p:nvSpPr>
            <p:cNvPr id="44" name="AutoShape 28"/>
            <p:cNvSpPr>
              <a:spLocks noChangeArrowheads="1"/>
            </p:cNvSpPr>
            <p:nvPr/>
          </p:nvSpPr>
          <p:spPr bwMode="auto">
            <a:xfrm>
              <a:off x="201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V</a:t>
              </a:r>
            </a:p>
          </p:txBody>
        </p:sp>
        <p:sp>
          <p:nvSpPr>
            <p:cNvPr id="45" name="AutoShape 29"/>
            <p:cNvSpPr>
              <a:spLocks noChangeArrowheads="1"/>
            </p:cNvSpPr>
            <p:nvPr/>
          </p:nvSpPr>
          <p:spPr bwMode="auto">
            <a:xfrm>
              <a:off x="260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W</a:t>
              </a:r>
            </a:p>
          </p:txBody>
        </p:sp>
        <p:sp>
          <p:nvSpPr>
            <p:cNvPr id="46" name="AutoShape 30"/>
            <p:cNvSpPr>
              <a:spLocks noChangeArrowheads="1"/>
            </p:cNvSpPr>
            <p:nvPr/>
          </p:nvSpPr>
          <p:spPr bwMode="auto">
            <a:xfrm>
              <a:off x="3198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X</a:t>
              </a:r>
            </a:p>
          </p:txBody>
        </p:sp>
        <p:sp>
          <p:nvSpPr>
            <p:cNvPr id="47" name="AutoShape 31"/>
            <p:cNvSpPr>
              <a:spLocks noChangeArrowheads="1"/>
            </p:cNvSpPr>
            <p:nvPr/>
          </p:nvSpPr>
          <p:spPr bwMode="auto">
            <a:xfrm>
              <a:off x="3788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Y</a:t>
              </a:r>
            </a:p>
          </p:txBody>
        </p:sp>
        <p:sp>
          <p:nvSpPr>
            <p:cNvPr id="48" name="AutoShape 32"/>
            <p:cNvSpPr>
              <a:spLocks noChangeArrowheads="1"/>
            </p:cNvSpPr>
            <p:nvPr/>
          </p:nvSpPr>
          <p:spPr bwMode="auto">
            <a:xfrm>
              <a:off x="4377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Z</a:t>
              </a:r>
            </a:p>
          </p:txBody>
        </p:sp>
      </p:grp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838200" y="609600"/>
            <a:ext cx="7086600" cy="41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3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C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4" name="AutoShape 14"/>
          <p:cNvSpPr>
            <a:spLocks noChangeArrowheads="1"/>
          </p:cNvSpPr>
          <p:nvPr/>
        </p:nvSpPr>
        <p:spPr bwMode="auto">
          <a:xfrm>
            <a:off x="1371600" y="6096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T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5" name="AutoShape 14"/>
          <p:cNvSpPr>
            <a:spLocks noChangeArrowheads="1"/>
          </p:cNvSpPr>
          <p:nvPr/>
        </p:nvSpPr>
        <p:spPr bwMode="auto">
          <a:xfrm>
            <a:off x="510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O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6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P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7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A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8" name="AutoShape 9"/>
          <p:cNvSpPr>
            <a:spLocks noChangeArrowheads="1"/>
          </p:cNvSpPr>
          <p:nvPr/>
        </p:nvSpPr>
        <p:spPr bwMode="auto">
          <a:xfrm>
            <a:off x="7866063" y="5229225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>
                <a:latin typeface="Comic Sans MS" pitchFamily="66" charset="0"/>
              </a:rPr>
              <a:t>I</a:t>
            </a: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7885113" y="5661025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</a:p>
        </p:txBody>
      </p:sp>
      <p:sp>
        <p:nvSpPr>
          <p:cNvPr id="60" name="AutoShape 3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4800" y="60960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352800" y="2362200"/>
            <a:ext cx="19896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GAME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124200" y="1295400"/>
            <a:ext cx="2397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SPORTS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whatshappen 333333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64" name="Rectangle 63"/>
          <p:cNvSpPr/>
          <p:nvPr/>
        </p:nvSpPr>
        <p:spPr>
          <a:xfrm>
            <a:off x="4953000" y="3581400"/>
            <a:ext cx="511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334000" y="3581400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715000" y="358140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172200" y="3581400"/>
            <a:ext cx="5741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629400" y="3581400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9" name="AutoShape 14"/>
          <p:cNvSpPr>
            <a:spLocks noChangeArrowheads="1"/>
          </p:cNvSpPr>
          <p:nvPr/>
        </p:nvSpPr>
        <p:spPr bwMode="auto">
          <a:xfrm>
            <a:off x="457200" y="6096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7" grpId="0" animBg="1"/>
      <p:bldP spid="59" grpId="0" animBg="1"/>
      <p:bldP spid="60" grpId="1" animBg="1"/>
      <p:bldP spid="64" grpId="0"/>
      <p:bldP spid="65" grpId="0"/>
      <p:bldP spid="66" grpId="0"/>
      <p:bldP spid="67" grpId="0"/>
      <p:bldP spid="69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152400" y="5105400"/>
            <a:ext cx="8839200" cy="16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7200" y="5257800"/>
            <a:ext cx="7435850" cy="1222375"/>
            <a:chOff x="250" y="3294"/>
            <a:chExt cx="4684" cy="770"/>
          </a:xfrm>
        </p:grpSpPr>
        <p:sp>
          <p:nvSpPr>
            <p:cNvPr id="31" name="AutoShape 15"/>
            <p:cNvSpPr>
              <a:spLocks noChangeArrowheads="1"/>
            </p:cNvSpPr>
            <p:nvPr/>
          </p:nvSpPr>
          <p:spPr bwMode="auto">
            <a:xfrm>
              <a:off x="2019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D</a:t>
              </a:r>
            </a:p>
          </p:txBody>
        </p:sp>
        <p:sp>
          <p:nvSpPr>
            <p:cNvPr id="33" name="AutoShape 17"/>
            <p:cNvSpPr>
              <a:spLocks noChangeArrowheads="1"/>
            </p:cNvSpPr>
            <p:nvPr/>
          </p:nvSpPr>
          <p:spPr bwMode="auto">
            <a:xfrm>
              <a:off x="2019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M</a:t>
              </a:r>
            </a:p>
          </p:txBody>
        </p:sp>
        <p:sp>
          <p:nvSpPr>
            <p:cNvPr id="34" name="AutoShape 18"/>
            <p:cNvSpPr>
              <a:spLocks noChangeArrowheads="1"/>
            </p:cNvSpPr>
            <p:nvPr/>
          </p:nvSpPr>
          <p:spPr bwMode="auto">
            <a:xfrm>
              <a:off x="3198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F</a:t>
              </a:r>
            </a:p>
          </p:txBody>
        </p:sp>
        <p:sp>
          <p:nvSpPr>
            <p:cNvPr id="35" name="AutoShape 19"/>
            <p:cNvSpPr>
              <a:spLocks noChangeArrowheads="1"/>
            </p:cNvSpPr>
            <p:nvPr/>
          </p:nvSpPr>
          <p:spPr bwMode="auto">
            <a:xfrm>
              <a:off x="3788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G</a:t>
              </a:r>
            </a:p>
          </p:txBody>
        </p:sp>
        <p:sp>
          <p:nvSpPr>
            <p:cNvPr id="36" name="AutoShape 20"/>
            <p:cNvSpPr>
              <a:spLocks noChangeArrowheads="1"/>
            </p:cNvSpPr>
            <p:nvPr/>
          </p:nvSpPr>
          <p:spPr bwMode="auto">
            <a:xfrm>
              <a:off x="4377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H</a:t>
              </a:r>
            </a:p>
          </p:txBody>
        </p:sp>
        <p:sp>
          <p:nvSpPr>
            <p:cNvPr id="37" name="AutoShape 21"/>
            <p:cNvSpPr>
              <a:spLocks noChangeArrowheads="1"/>
            </p:cNvSpPr>
            <p:nvPr/>
          </p:nvSpPr>
          <p:spPr bwMode="auto">
            <a:xfrm>
              <a:off x="250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J</a:t>
              </a:r>
            </a:p>
          </p:txBody>
        </p:sp>
        <p:sp>
          <p:nvSpPr>
            <p:cNvPr id="38" name="AutoShape 22"/>
            <p:cNvSpPr>
              <a:spLocks noChangeArrowheads="1"/>
            </p:cNvSpPr>
            <p:nvPr/>
          </p:nvSpPr>
          <p:spPr bwMode="auto">
            <a:xfrm>
              <a:off x="840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K</a:t>
              </a:r>
            </a:p>
          </p:txBody>
        </p:sp>
        <p:sp>
          <p:nvSpPr>
            <p:cNvPr id="40" name="AutoShape 24"/>
            <p:cNvSpPr>
              <a:spLocks noChangeArrowheads="1"/>
            </p:cNvSpPr>
            <p:nvPr/>
          </p:nvSpPr>
          <p:spPr bwMode="auto">
            <a:xfrm>
              <a:off x="2609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N</a:t>
              </a:r>
            </a:p>
          </p:txBody>
        </p:sp>
        <p:sp>
          <p:nvSpPr>
            <p:cNvPr id="41" name="AutoShape 25"/>
            <p:cNvSpPr>
              <a:spLocks noChangeArrowheads="1"/>
            </p:cNvSpPr>
            <p:nvPr/>
          </p:nvSpPr>
          <p:spPr bwMode="auto">
            <a:xfrm>
              <a:off x="4378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Q</a:t>
              </a:r>
            </a:p>
          </p:txBody>
        </p:sp>
        <p:sp>
          <p:nvSpPr>
            <p:cNvPr id="43" name="AutoShape 27"/>
            <p:cNvSpPr>
              <a:spLocks noChangeArrowheads="1"/>
            </p:cNvSpPr>
            <p:nvPr/>
          </p:nvSpPr>
          <p:spPr bwMode="auto">
            <a:xfrm>
              <a:off x="142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U</a:t>
              </a:r>
            </a:p>
          </p:txBody>
        </p:sp>
        <p:sp>
          <p:nvSpPr>
            <p:cNvPr id="44" name="AutoShape 28"/>
            <p:cNvSpPr>
              <a:spLocks noChangeArrowheads="1"/>
            </p:cNvSpPr>
            <p:nvPr/>
          </p:nvSpPr>
          <p:spPr bwMode="auto">
            <a:xfrm>
              <a:off x="201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V</a:t>
              </a:r>
            </a:p>
          </p:txBody>
        </p:sp>
        <p:sp>
          <p:nvSpPr>
            <p:cNvPr id="45" name="AutoShape 29"/>
            <p:cNvSpPr>
              <a:spLocks noChangeArrowheads="1"/>
            </p:cNvSpPr>
            <p:nvPr/>
          </p:nvSpPr>
          <p:spPr bwMode="auto">
            <a:xfrm>
              <a:off x="260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W</a:t>
              </a:r>
            </a:p>
          </p:txBody>
        </p:sp>
        <p:sp>
          <p:nvSpPr>
            <p:cNvPr id="46" name="AutoShape 30"/>
            <p:cNvSpPr>
              <a:spLocks noChangeArrowheads="1"/>
            </p:cNvSpPr>
            <p:nvPr/>
          </p:nvSpPr>
          <p:spPr bwMode="auto">
            <a:xfrm>
              <a:off x="3198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X</a:t>
              </a:r>
            </a:p>
          </p:txBody>
        </p:sp>
        <p:sp>
          <p:nvSpPr>
            <p:cNvPr id="47" name="AutoShape 31"/>
            <p:cNvSpPr>
              <a:spLocks noChangeArrowheads="1"/>
            </p:cNvSpPr>
            <p:nvPr/>
          </p:nvSpPr>
          <p:spPr bwMode="auto">
            <a:xfrm>
              <a:off x="3788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Y</a:t>
              </a:r>
            </a:p>
          </p:txBody>
        </p:sp>
        <p:sp>
          <p:nvSpPr>
            <p:cNvPr id="48" name="AutoShape 32"/>
            <p:cNvSpPr>
              <a:spLocks noChangeArrowheads="1"/>
            </p:cNvSpPr>
            <p:nvPr/>
          </p:nvSpPr>
          <p:spPr bwMode="auto">
            <a:xfrm>
              <a:off x="4377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Z</a:t>
              </a:r>
            </a:p>
          </p:txBody>
        </p:sp>
      </p:grp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838200" y="609600"/>
            <a:ext cx="7086600" cy="41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3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C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4" name="AutoShape 14"/>
          <p:cNvSpPr>
            <a:spLocks noChangeArrowheads="1"/>
          </p:cNvSpPr>
          <p:nvPr/>
        </p:nvSpPr>
        <p:spPr bwMode="auto">
          <a:xfrm>
            <a:off x="1371600" y="6096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T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5" name="AutoShape 14"/>
          <p:cNvSpPr>
            <a:spLocks noChangeArrowheads="1"/>
          </p:cNvSpPr>
          <p:nvPr/>
        </p:nvSpPr>
        <p:spPr bwMode="auto">
          <a:xfrm>
            <a:off x="510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O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6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P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7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A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8" name="AutoShape 9"/>
          <p:cNvSpPr>
            <a:spLocks noChangeArrowheads="1"/>
          </p:cNvSpPr>
          <p:nvPr/>
        </p:nvSpPr>
        <p:spPr bwMode="auto">
          <a:xfrm>
            <a:off x="7866063" y="5229225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>
                <a:latin typeface="Comic Sans MS" pitchFamily="66" charset="0"/>
              </a:rPr>
              <a:t>I</a:t>
            </a: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7885113" y="5661025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</a:p>
        </p:txBody>
      </p:sp>
      <p:sp>
        <p:nvSpPr>
          <p:cNvPr id="60" name="AutoShape 33"/>
          <p:cNvSpPr>
            <a:spLocks noChangeArrowheads="1"/>
          </p:cNvSpPr>
          <p:nvPr/>
        </p:nvSpPr>
        <p:spPr bwMode="auto">
          <a:xfrm>
            <a:off x="7924800" y="60960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The end</a:t>
            </a:r>
            <a:endParaRPr lang="pt-PT" sz="1600" b="1" dirty="0">
              <a:latin typeface="Comic Sans MS" pitchFamily="66" charset="0"/>
            </a:endParaRPr>
          </a:p>
        </p:txBody>
      </p:sp>
      <p:pic>
        <p:nvPicPr>
          <p:cNvPr id="1026" name="Picture 2" descr="whatshappen 333333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pic>
        <p:nvPicPr>
          <p:cNvPr id="42" name="Picture 41" descr="sports_basebal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762000"/>
            <a:ext cx="2434519" cy="3924300"/>
          </a:xfrm>
          <a:prstGeom prst="rect">
            <a:avLst/>
          </a:prstGeom>
        </p:spPr>
      </p:pic>
      <p:cxnSp>
        <p:nvCxnSpPr>
          <p:cNvPr id="50" name="Straight Connector 49"/>
          <p:cNvCxnSpPr/>
          <p:nvPr/>
        </p:nvCxnSpPr>
        <p:spPr>
          <a:xfrm>
            <a:off x="3810000" y="2362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267200" y="2362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724400" y="2362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181600" y="2362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638800" y="2362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096000" y="2362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553200" y="2362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7010400" y="2362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3733800" y="16002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b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191000" y="16002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648200" y="16002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105400" y="16002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e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562600" y="16002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b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019800" y="16002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477000" y="16002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l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934200" y="16002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l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8" name="AutoShape 14"/>
          <p:cNvSpPr>
            <a:spLocks noChangeArrowheads="1"/>
          </p:cNvSpPr>
          <p:nvPr/>
        </p:nvSpPr>
        <p:spPr bwMode="auto">
          <a:xfrm>
            <a:off x="14478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B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82" name="AutoShape 14"/>
          <p:cNvSpPr>
            <a:spLocks noChangeArrowheads="1"/>
          </p:cNvSpPr>
          <p:nvPr/>
        </p:nvSpPr>
        <p:spPr bwMode="auto">
          <a:xfrm>
            <a:off x="457200" y="6096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S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83" name="AutoShape 14"/>
          <p:cNvSpPr>
            <a:spLocks noChangeArrowheads="1"/>
          </p:cNvSpPr>
          <p:nvPr/>
        </p:nvSpPr>
        <p:spPr bwMode="auto">
          <a:xfrm>
            <a:off x="22860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L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84" name="AutoShape 14"/>
          <p:cNvSpPr>
            <a:spLocks noChangeArrowheads="1"/>
          </p:cNvSpPr>
          <p:nvPr/>
        </p:nvSpPr>
        <p:spPr bwMode="auto">
          <a:xfrm>
            <a:off x="41910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E</a:t>
            </a:r>
            <a:endParaRPr lang="pt-PT" sz="16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</p:childTnLst>
        </p:cTn>
      </p:par>
    </p:tnLst>
    <p:bldLst>
      <p:bldP spid="60" grpId="0" animBg="1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0" y="5105400"/>
            <a:ext cx="9144000" cy="175260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072066" y="5643578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O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2285984" y="5643578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L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6000760" y="521495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G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5072066" y="521495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F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3205163" y="5661025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>
                <a:latin typeface="Comic Sans MS" pitchFamily="66" charset="0"/>
              </a:rPr>
              <a:t>M</a:t>
            </a:r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6000760" y="5643578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P</a:t>
            </a:r>
            <a:endParaRPr lang="pt-PT" sz="1600" b="1" dirty="0">
              <a:latin typeface="Comic Sans MS" pitchFamily="66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28596" y="5214950"/>
            <a:ext cx="8370888" cy="1236663"/>
            <a:chOff x="250" y="3285"/>
            <a:chExt cx="5273" cy="779"/>
          </a:xfrm>
        </p:grpSpPr>
        <p:sp>
          <p:nvSpPr>
            <p:cNvPr id="24588" name="AutoShape 12"/>
            <p:cNvSpPr>
              <a:spLocks noChangeArrowheads="1"/>
            </p:cNvSpPr>
            <p:nvPr/>
          </p:nvSpPr>
          <p:spPr bwMode="auto">
            <a:xfrm>
              <a:off x="2590" y="3285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 dirty="0" smtClean="0">
                  <a:latin typeface="Comic Sans MS" pitchFamily="66" charset="0"/>
                </a:rPr>
                <a:t>E</a:t>
              </a:r>
              <a:endParaRPr lang="pt-PT" sz="1600" b="1" dirty="0">
                <a:latin typeface="Comic Sans MS" pitchFamily="66" charset="0"/>
              </a:endParaRPr>
            </a:p>
          </p:txBody>
        </p:sp>
        <p:sp>
          <p:nvSpPr>
            <p:cNvPr id="24589" name="AutoShape 13"/>
            <p:cNvSpPr>
              <a:spLocks noChangeArrowheads="1"/>
            </p:cNvSpPr>
            <p:nvPr/>
          </p:nvSpPr>
          <p:spPr bwMode="auto">
            <a:xfrm>
              <a:off x="839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B</a:t>
              </a:r>
            </a:p>
          </p:txBody>
        </p:sp>
        <p:sp>
          <p:nvSpPr>
            <p:cNvPr id="24590" name="AutoShape 14"/>
            <p:cNvSpPr>
              <a:spLocks noChangeArrowheads="1"/>
            </p:cNvSpPr>
            <p:nvPr/>
          </p:nvSpPr>
          <p:spPr bwMode="auto">
            <a:xfrm>
              <a:off x="2608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4591" name="AutoShape 15"/>
            <p:cNvSpPr>
              <a:spLocks noChangeArrowheads="1"/>
            </p:cNvSpPr>
            <p:nvPr/>
          </p:nvSpPr>
          <p:spPr bwMode="auto">
            <a:xfrm>
              <a:off x="4967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R</a:t>
              </a:r>
            </a:p>
          </p:txBody>
        </p:sp>
        <p:sp>
          <p:nvSpPr>
            <p:cNvPr id="24592" name="AutoShape 16"/>
            <p:cNvSpPr>
              <a:spLocks noChangeArrowheads="1"/>
            </p:cNvSpPr>
            <p:nvPr/>
          </p:nvSpPr>
          <p:spPr bwMode="auto">
            <a:xfrm>
              <a:off x="4955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I</a:t>
              </a:r>
            </a:p>
          </p:txBody>
        </p:sp>
        <p:sp>
          <p:nvSpPr>
            <p:cNvPr id="24593" name="AutoShape 17"/>
            <p:cNvSpPr>
              <a:spLocks noChangeArrowheads="1"/>
            </p:cNvSpPr>
            <p:nvPr/>
          </p:nvSpPr>
          <p:spPr bwMode="auto">
            <a:xfrm>
              <a:off x="1429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C</a:t>
              </a:r>
            </a:p>
          </p:txBody>
        </p:sp>
        <p:sp>
          <p:nvSpPr>
            <p:cNvPr id="24594" name="AutoShape 18"/>
            <p:cNvSpPr>
              <a:spLocks noChangeArrowheads="1"/>
            </p:cNvSpPr>
            <p:nvPr/>
          </p:nvSpPr>
          <p:spPr bwMode="auto">
            <a:xfrm>
              <a:off x="270" y="3285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 dirty="0" smtClean="0">
                  <a:latin typeface="Comic Sans MS" pitchFamily="66" charset="0"/>
                </a:rPr>
                <a:t>A</a:t>
              </a:r>
              <a:endParaRPr lang="pt-PT" sz="1600" b="1" dirty="0">
                <a:latin typeface="Comic Sans MS" pitchFamily="66" charset="0"/>
              </a:endParaRPr>
            </a:p>
          </p:txBody>
        </p:sp>
        <p:sp>
          <p:nvSpPr>
            <p:cNvPr id="24595" name="AutoShape 19"/>
            <p:cNvSpPr>
              <a:spLocks noChangeArrowheads="1"/>
            </p:cNvSpPr>
            <p:nvPr/>
          </p:nvSpPr>
          <p:spPr bwMode="auto">
            <a:xfrm>
              <a:off x="2025" y="3285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 dirty="0" smtClean="0">
                  <a:latin typeface="Comic Sans MS" pitchFamily="66" charset="0"/>
                </a:rPr>
                <a:t>D</a:t>
              </a:r>
              <a:endParaRPr lang="pt-PT" sz="1600" b="1" dirty="0">
                <a:latin typeface="Comic Sans MS" pitchFamily="66" charset="0"/>
              </a:endParaRPr>
            </a:p>
          </p:txBody>
        </p:sp>
        <p:sp>
          <p:nvSpPr>
            <p:cNvPr id="24596" name="AutoShape 20"/>
            <p:cNvSpPr>
              <a:spLocks noChangeArrowheads="1"/>
            </p:cNvSpPr>
            <p:nvPr/>
          </p:nvSpPr>
          <p:spPr bwMode="auto">
            <a:xfrm>
              <a:off x="4377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H</a:t>
              </a:r>
            </a:p>
          </p:txBody>
        </p:sp>
        <p:sp>
          <p:nvSpPr>
            <p:cNvPr id="24597" name="AutoShape 21"/>
            <p:cNvSpPr>
              <a:spLocks noChangeArrowheads="1"/>
            </p:cNvSpPr>
            <p:nvPr/>
          </p:nvSpPr>
          <p:spPr bwMode="auto">
            <a:xfrm>
              <a:off x="250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J</a:t>
              </a:r>
            </a:p>
          </p:txBody>
        </p:sp>
        <p:sp>
          <p:nvSpPr>
            <p:cNvPr id="24598" name="AutoShape 22"/>
            <p:cNvSpPr>
              <a:spLocks noChangeArrowheads="1"/>
            </p:cNvSpPr>
            <p:nvPr/>
          </p:nvSpPr>
          <p:spPr bwMode="auto">
            <a:xfrm>
              <a:off x="840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K</a:t>
              </a:r>
            </a:p>
          </p:txBody>
        </p:sp>
        <p:sp>
          <p:nvSpPr>
            <p:cNvPr id="24599" name="AutoShape 23"/>
            <p:cNvSpPr>
              <a:spLocks noChangeArrowheads="1"/>
            </p:cNvSpPr>
            <p:nvPr/>
          </p:nvSpPr>
          <p:spPr bwMode="auto">
            <a:xfrm>
              <a:off x="4378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Q</a:t>
              </a:r>
            </a:p>
          </p:txBody>
        </p:sp>
        <p:sp>
          <p:nvSpPr>
            <p:cNvPr id="24600" name="AutoShape 24"/>
            <p:cNvSpPr>
              <a:spLocks noChangeArrowheads="1"/>
            </p:cNvSpPr>
            <p:nvPr/>
          </p:nvSpPr>
          <p:spPr bwMode="auto">
            <a:xfrm>
              <a:off x="250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S</a:t>
              </a:r>
            </a:p>
          </p:txBody>
        </p:sp>
        <p:sp>
          <p:nvSpPr>
            <p:cNvPr id="24601" name="AutoShape 25"/>
            <p:cNvSpPr>
              <a:spLocks noChangeArrowheads="1"/>
            </p:cNvSpPr>
            <p:nvPr/>
          </p:nvSpPr>
          <p:spPr bwMode="auto">
            <a:xfrm>
              <a:off x="142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U</a:t>
              </a:r>
            </a:p>
          </p:txBody>
        </p:sp>
        <p:sp>
          <p:nvSpPr>
            <p:cNvPr id="24602" name="AutoShape 26"/>
            <p:cNvSpPr>
              <a:spLocks noChangeArrowheads="1"/>
            </p:cNvSpPr>
            <p:nvPr/>
          </p:nvSpPr>
          <p:spPr bwMode="auto">
            <a:xfrm>
              <a:off x="201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V</a:t>
              </a:r>
            </a:p>
          </p:txBody>
        </p:sp>
        <p:sp>
          <p:nvSpPr>
            <p:cNvPr id="24603" name="AutoShape 27"/>
            <p:cNvSpPr>
              <a:spLocks noChangeArrowheads="1"/>
            </p:cNvSpPr>
            <p:nvPr/>
          </p:nvSpPr>
          <p:spPr bwMode="auto">
            <a:xfrm>
              <a:off x="260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W</a:t>
              </a:r>
            </a:p>
          </p:txBody>
        </p:sp>
        <p:sp>
          <p:nvSpPr>
            <p:cNvPr id="24604" name="AutoShape 28"/>
            <p:cNvSpPr>
              <a:spLocks noChangeArrowheads="1"/>
            </p:cNvSpPr>
            <p:nvPr/>
          </p:nvSpPr>
          <p:spPr bwMode="auto">
            <a:xfrm>
              <a:off x="3198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X</a:t>
              </a:r>
            </a:p>
          </p:txBody>
        </p:sp>
        <p:sp>
          <p:nvSpPr>
            <p:cNvPr id="24605" name="AutoShape 29"/>
            <p:cNvSpPr>
              <a:spLocks noChangeArrowheads="1"/>
            </p:cNvSpPr>
            <p:nvPr/>
          </p:nvSpPr>
          <p:spPr bwMode="auto">
            <a:xfrm>
              <a:off x="3788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Y</a:t>
              </a:r>
            </a:p>
          </p:txBody>
        </p:sp>
        <p:sp>
          <p:nvSpPr>
            <p:cNvPr id="24606" name="AutoShape 30"/>
            <p:cNvSpPr>
              <a:spLocks noChangeArrowheads="1"/>
            </p:cNvSpPr>
            <p:nvPr/>
          </p:nvSpPr>
          <p:spPr bwMode="auto">
            <a:xfrm>
              <a:off x="4377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Z</a:t>
              </a:r>
            </a:p>
          </p:txBody>
        </p:sp>
      </p:grpSp>
      <p:sp>
        <p:nvSpPr>
          <p:cNvPr id="24607" name="AutoShape 3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60960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sp>
        <p:nvSpPr>
          <p:cNvPr id="24612" name="WordArt 36"/>
          <p:cNvSpPr>
            <a:spLocks noChangeArrowheads="1" noChangeShapeType="1" noTextEdit="1"/>
          </p:cNvSpPr>
          <p:nvPr/>
        </p:nvSpPr>
        <p:spPr bwMode="auto">
          <a:xfrm>
            <a:off x="4716463" y="3141663"/>
            <a:ext cx="60801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1357290" y="6072206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T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1066800" y="609600"/>
            <a:ext cx="6858000" cy="41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1371600" y="838200"/>
            <a:ext cx="6248400" cy="3733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5" name="Picture 2" descr="whatshappen 3333333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pic>
        <p:nvPicPr>
          <p:cNvPr id="46" name="Picture 45" descr="sports_golf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400" y="762000"/>
            <a:ext cx="2555875" cy="4000500"/>
          </a:xfrm>
          <a:prstGeom prst="rect">
            <a:avLst/>
          </a:prstGeom>
        </p:spPr>
      </p:pic>
      <p:sp>
        <p:nvSpPr>
          <p:cNvPr id="24608" name="WordArt 32"/>
          <p:cNvSpPr>
            <a:spLocks noChangeArrowheads="1" noChangeShapeType="1" noTextEdit="1"/>
          </p:cNvSpPr>
          <p:nvPr/>
        </p:nvSpPr>
        <p:spPr bwMode="auto">
          <a:xfrm>
            <a:off x="4495800" y="1752600"/>
            <a:ext cx="45561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 Black"/>
              </a:rPr>
              <a:t>G</a:t>
            </a:r>
            <a:endParaRPr lang="en-US" sz="3600" kern="10" spc="720" dirty="0">
              <a:ln w="9525">
                <a:noFill/>
                <a:round/>
                <a:headEnd/>
                <a:tailEnd/>
              </a:ln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4610" name="WordArt 34"/>
          <p:cNvSpPr>
            <a:spLocks noChangeArrowheads="1" noChangeShapeType="1" noTextEdit="1"/>
          </p:cNvSpPr>
          <p:nvPr/>
        </p:nvSpPr>
        <p:spPr bwMode="auto">
          <a:xfrm>
            <a:off x="5105400" y="1752600"/>
            <a:ext cx="423866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 Black"/>
              </a:rPr>
              <a:t>O</a:t>
            </a:r>
            <a:endParaRPr lang="en-US" sz="3600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 Black"/>
            </a:endParaRPr>
          </a:p>
        </p:txBody>
      </p:sp>
      <p:sp>
        <p:nvSpPr>
          <p:cNvPr id="24611" name="WordArt 35"/>
          <p:cNvSpPr>
            <a:spLocks noChangeArrowheads="1" noChangeShapeType="1" noTextEdit="1"/>
          </p:cNvSpPr>
          <p:nvPr/>
        </p:nvSpPr>
        <p:spPr bwMode="auto">
          <a:xfrm>
            <a:off x="5715000" y="1752600"/>
            <a:ext cx="457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 Black"/>
              </a:rPr>
              <a:t>L</a:t>
            </a:r>
            <a:endParaRPr lang="en-US" sz="3600" kern="10" spc="720" dirty="0">
              <a:ln w="9525">
                <a:noFill/>
                <a:round/>
                <a:headEnd/>
                <a:tailEnd/>
              </a:ln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4613" name="WordArt 37"/>
          <p:cNvSpPr>
            <a:spLocks noChangeArrowheads="1" noChangeShapeType="1" noTextEdit="1"/>
          </p:cNvSpPr>
          <p:nvPr/>
        </p:nvSpPr>
        <p:spPr bwMode="auto">
          <a:xfrm>
            <a:off x="6324600" y="1752600"/>
            <a:ext cx="457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 Black"/>
              </a:rPr>
              <a:t>F</a:t>
            </a:r>
            <a:endParaRPr lang="en-US" sz="3600" kern="10" spc="720" dirty="0">
              <a:ln w="9525">
                <a:noFill/>
                <a:round/>
                <a:headEnd/>
                <a:tailEnd/>
              </a:ln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4495800" y="2438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638800" y="2438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248400" y="2438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105400" y="2438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5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5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5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5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4"/>
                  </p:tgtEl>
                </p:cond>
              </p:nextCondLst>
            </p:seq>
          </p:childTnLst>
        </p:cTn>
      </p:par>
    </p:tnLst>
    <p:bldLst>
      <p:bldP spid="24608" grpId="0" animBg="1"/>
      <p:bldP spid="24610" grpId="0" animBg="1"/>
      <p:bldP spid="24611" grpId="0" animBg="1"/>
      <p:bldP spid="246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0" y="5105400"/>
            <a:ext cx="9144000" cy="175260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0292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O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129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K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22098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C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6934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H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41148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>
                <a:latin typeface="Comic Sans MS" pitchFamily="66" charset="0"/>
              </a:rPr>
              <a:t>E</a:t>
            </a: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3205163" y="5661025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>
                <a:latin typeface="Comic Sans MS" pitchFamily="66" charset="0"/>
              </a:rPr>
              <a:t>M</a:t>
            </a:r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5943600" y="6096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Y</a:t>
            </a:r>
            <a:endParaRPr lang="pt-PT" sz="1600" b="1" dirty="0">
              <a:latin typeface="Comic Sans MS" pitchFamily="66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81000" y="5257800"/>
            <a:ext cx="8370888" cy="1222375"/>
            <a:chOff x="250" y="3294"/>
            <a:chExt cx="5273" cy="770"/>
          </a:xfrm>
        </p:grpSpPr>
        <p:sp>
          <p:nvSpPr>
            <p:cNvPr id="24588" name="AutoShape 12"/>
            <p:cNvSpPr>
              <a:spLocks noChangeArrowheads="1"/>
            </p:cNvSpPr>
            <p:nvPr/>
          </p:nvSpPr>
          <p:spPr bwMode="auto">
            <a:xfrm>
              <a:off x="250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 dirty="0">
                  <a:latin typeface="Comic Sans MS" pitchFamily="66" charset="0"/>
                </a:rPr>
                <a:t>A</a:t>
              </a:r>
              <a:endParaRPr lang="pt-PT" sz="1600" b="1" dirty="0">
                <a:latin typeface="Comic Sans MS" pitchFamily="66" charset="0"/>
              </a:endParaRPr>
            </a:p>
          </p:txBody>
        </p:sp>
        <p:sp>
          <p:nvSpPr>
            <p:cNvPr id="24589" name="AutoShape 13"/>
            <p:cNvSpPr>
              <a:spLocks noChangeArrowheads="1"/>
            </p:cNvSpPr>
            <p:nvPr/>
          </p:nvSpPr>
          <p:spPr bwMode="auto">
            <a:xfrm>
              <a:off x="839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B</a:t>
              </a:r>
            </a:p>
          </p:txBody>
        </p:sp>
        <p:sp>
          <p:nvSpPr>
            <p:cNvPr id="24590" name="AutoShape 14"/>
            <p:cNvSpPr>
              <a:spLocks noChangeArrowheads="1"/>
            </p:cNvSpPr>
            <p:nvPr/>
          </p:nvSpPr>
          <p:spPr bwMode="auto">
            <a:xfrm>
              <a:off x="2608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4591" name="AutoShape 15"/>
            <p:cNvSpPr>
              <a:spLocks noChangeArrowheads="1"/>
            </p:cNvSpPr>
            <p:nvPr/>
          </p:nvSpPr>
          <p:spPr bwMode="auto">
            <a:xfrm>
              <a:off x="4967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R</a:t>
              </a:r>
            </a:p>
          </p:txBody>
        </p:sp>
        <p:sp>
          <p:nvSpPr>
            <p:cNvPr id="24592" name="AutoShape 16"/>
            <p:cNvSpPr>
              <a:spLocks noChangeArrowheads="1"/>
            </p:cNvSpPr>
            <p:nvPr/>
          </p:nvSpPr>
          <p:spPr bwMode="auto">
            <a:xfrm>
              <a:off x="4955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I</a:t>
              </a:r>
            </a:p>
          </p:txBody>
        </p:sp>
        <p:sp>
          <p:nvSpPr>
            <p:cNvPr id="24593" name="AutoShape 17"/>
            <p:cNvSpPr>
              <a:spLocks noChangeArrowheads="1"/>
            </p:cNvSpPr>
            <p:nvPr/>
          </p:nvSpPr>
          <p:spPr bwMode="auto">
            <a:xfrm>
              <a:off x="2026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 dirty="0" smtClean="0">
                  <a:latin typeface="Comic Sans MS" pitchFamily="66" charset="0"/>
                </a:rPr>
                <a:t>D</a:t>
              </a:r>
              <a:endParaRPr lang="pt-PT" sz="1600" b="1" dirty="0">
                <a:latin typeface="Comic Sans MS" pitchFamily="66" charset="0"/>
              </a:endParaRPr>
            </a:p>
          </p:txBody>
        </p:sp>
        <p:sp>
          <p:nvSpPr>
            <p:cNvPr id="24594" name="AutoShape 18"/>
            <p:cNvSpPr>
              <a:spLocks noChangeArrowheads="1"/>
            </p:cNvSpPr>
            <p:nvPr/>
          </p:nvSpPr>
          <p:spPr bwMode="auto">
            <a:xfrm>
              <a:off x="3198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F</a:t>
              </a:r>
            </a:p>
          </p:txBody>
        </p:sp>
        <p:sp>
          <p:nvSpPr>
            <p:cNvPr id="24595" name="AutoShape 19"/>
            <p:cNvSpPr>
              <a:spLocks noChangeArrowheads="1"/>
            </p:cNvSpPr>
            <p:nvPr/>
          </p:nvSpPr>
          <p:spPr bwMode="auto">
            <a:xfrm>
              <a:off x="3788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G</a:t>
              </a:r>
            </a:p>
          </p:txBody>
        </p:sp>
        <p:sp>
          <p:nvSpPr>
            <p:cNvPr id="24596" name="AutoShape 20"/>
            <p:cNvSpPr>
              <a:spLocks noChangeArrowheads="1"/>
            </p:cNvSpPr>
            <p:nvPr/>
          </p:nvSpPr>
          <p:spPr bwMode="auto">
            <a:xfrm>
              <a:off x="3754" y="3582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 dirty="0" smtClean="0">
                  <a:latin typeface="Comic Sans MS" pitchFamily="66" charset="0"/>
                </a:rPr>
                <a:t>P</a:t>
              </a:r>
              <a:endParaRPr lang="pt-PT" sz="1600" b="1" dirty="0">
                <a:latin typeface="Comic Sans MS" pitchFamily="66" charset="0"/>
              </a:endParaRPr>
            </a:p>
          </p:txBody>
        </p:sp>
        <p:sp>
          <p:nvSpPr>
            <p:cNvPr id="24597" name="AutoShape 21"/>
            <p:cNvSpPr>
              <a:spLocks noChangeArrowheads="1"/>
            </p:cNvSpPr>
            <p:nvPr/>
          </p:nvSpPr>
          <p:spPr bwMode="auto">
            <a:xfrm>
              <a:off x="250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J</a:t>
              </a:r>
            </a:p>
          </p:txBody>
        </p:sp>
        <p:sp>
          <p:nvSpPr>
            <p:cNvPr id="24598" name="AutoShape 22"/>
            <p:cNvSpPr>
              <a:spLocks noChangeArrowheads="1"/>
            </p:cNvSpPr>
            <p:nvPr/>
          </p:nvSpPr>
          <p:spPr bwMode="auto">
            <a:xfrm>
              <a:off x="1402" y="353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 dirty="0" smtClean="0">
                  <a:latin typeface="Comic Sans MS" pitchFamily="66" charset="0"/>
                </a:rPr>
                <a:t>L</a:t>
              </a:r>
              <a:endParaRPr lang="pt-PT" sz="1600" b="1" dirty="0">
                <a:latin typeface="Comic Sans MS" pitchFamily="66" charset="0"/>
              </a:endParaRPr>
            </a:p>
          </p:txBody>
        </p:sp>
        <p:sp>
          <p:nvSpPr>
            <p:cNvPr id="24599" name="AutoShape 23"/>
            <p:cNvSpPr>
              <a:spLocks noChangeArrowheads="1"/>
            </p:cNvSpPr>
            <p:nvPr/>
          </p:nvSpPr>
          <p:spPr bwMode="auto">
            <a:xfrm>
              <a:off x="4378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Q</a:t>
              </a:r>
            </a:p>
          </p:txBody>
        </p:sp>
        <p:sp>
          <p:nvSpPr>
            <p:cNvPr id="24600" name="AutoShape 24"/>
            <p:cNvSpPr>
              <a:spLocks noChangeArrowheads="1"/>
            </p:cNvSpPr>
            <p:nvPr/>
          </p:nvSpPr>
          <p:spPr bwMode="auto">
            <a:xfrm>
              <a:off x="250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S</a:t>
              </a:r>
            </a:p>
          </p:txBody>
        </p:sp>
        <p:sp>
          <p:nvSpPr>
            <p:cNvPr id="24601" name="AutoShape 25"/>
            <p:cNvSpPr>
              <a:spLocks noChangeArrowheads="1"/>
            </p:cNvSpPr>
            <p:nvPr/>
          </p:nvSpPr>
          <p:spPr bwMode="auto">
            <a:xfrm>
              <a:off x="1402" y="3822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U</a:t>
              </a:r>
            </a:p>
          </p:txBody>
        </p:sp>
        <p:sp>
          <p:nvSpPr>
            <p:cNvPr id="24602" name="AutoShape 26"/>
            <p:cNvSpPr>
              <a:spLocks noChangeArrowheads="1"/>
            </p:cNvSpPr>
            <p:nvPr/>
          </p:nvSpPr>
          <p:spPr bwMode="auto">
            <a:xfrm>
              <a:off x="201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V</a:t>
              </a:r>
            </a:p>
          </p:txBody>
        </p:sp>
        <p:sp>
          <p:nvSpPr>
            <p:cNvPr id="24603" name="AutoShape 27"/>
            <p:cNvSpPr>
              <a:spLocks noChangeArrowheads="1"/>
            </p:cNvSpPr>
            <p:nvPr/>
          </p:nvSpPr>
          <p:spPr bwMode="auto">
            <a:xfrm>
              <a:off x="260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W</a:t>
              </a:r>
            </a:p>
          </p:txBody>
        </p:sp>
        <p:sp>
          <p:nvSpPr>
            <p:cNvPr id="24604" name="AutoShape 28"/>
            <p:cNvSpPr>
              <a:spLocks noChangeArrowheads="1"/>
            </p:cNvSpPr>
            <p:nvPr/>
          </p:nvSpPr>
          <p:spPr bwMode="auto">
            <a:xfrm>
              <a:off x="3198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X</a:t>
              </a:r>
            </a:p>
          </p:txBody>
        </p:sp>
        <p:sp>
          <p:nvSpPr>
            <p:cNvPr id="24605" name="AutoShape 29"/>
            <p:cNvSpPr>
              <a:spLocks noChangeArrowheads="1"/>
            </p:cNvSpPr>
            <p:nvPr/>
          </p:nvSpPr>
          <p:spPr bwMode="auto">
            <a:xfrm>
              <a:off x="826" y="3822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 dirty="0" smtClean="0">
                  <a:latin typeface="Comic Sans MS" pitchFamily="66" charset="0"/>
                </a:rPr>
                <a:t>T</a:t>
              </a:r>
              <a:endParaRPr lang="pt-PT" sz="1600" b="1" dirty="0">
                <a:latin typeface="Comic Sans MS" pitchFamily="66" charset="0"/>
              </a:endParaRPr>
            </a:p>
          </p:txBody>
        </p:sp>
        <p:sp>
          <p:nvSpPr>
            <p:cNvPr id="24606" name="AutoShape 30"/>
            <p:cNvSpPr>
              <a:spLocks noChangeArrowheads="1"/>
            </p:cNvSpPr>
            <p:nvPr/>
          </p:nvSpPr>
          <p:spPr bwMode="auto">
            <a:xfrm>
              <a:off x="4377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Z</a:t>
              </a:r>
            </a:p>
          </p:txBody>
        </p:sp>
      </p:grpSp>
      <p:sp>
        <p:nvSpPr>
          <p:cNvPr id="24607" name="AutoShape 3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60960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1066800" y="609600"/>
            <a:ext cx="6858000" cy="41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1371600" y="838200"/>
            <a:ext cx="6248400" cy="3733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0" name="Picture 2" descr="whatshappen 3333333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pic>
        <p:nvPicPr>
          <p:cNvPr id="41" name="Picture 40" descr="canada_hockey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9200" y="990600"/>
            <a:ext cx="3172413" cy="3581400"/>
          </a:xfrm>
          <a:prstGeom prst="rect">
            <a:avLst/>
          </a:prstGeom>
        </p:spPr>
      </p:pic>
      <p:sp>
        <p:nvSpPr>
          <p:cNvPr id="24608" name="WordArt 32"/>
          <p:cNvSpPr>
            <a:spLocks noChangeArrowheads="1" noChangeShapeType="1" noTextEdit="1"/>
          </p:cNvSpPr>
          <p:nvPr/>
        </p:nvSpPr>
        <p:spPr bwMode="auto">
          <a:xfrm>
            <a:off x="3581400" y="2209800"/>
            <a:ext cx="447661" cy="57467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H</a:t>
            </a:r>
            <a:endParaRPr lang="en-US" sz="3600" kern="10" spc="720" dirty="0">
              <a:ln w="9525">
                <a:noFill/>
                <a:round/>
                <a:headEnd/>
                <a:tailEnd/>
              </a:ln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4610" name="WordArt 34"/>
          <p:cNvSpPr>
            <a:spLocks noChangeArrowheads="1" noChangeShapeType="1" noTextEdit="1"/>
          </p:cNvSpPr>
          <p:nvPr/>
        </p:nvSpPr>
        <p:spPr bwMode="auto">
          <a:xfrm>
            <a:off x="4114800" y="2209800"/>
            <a:ext cx="45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O</a:t>
            </a:r>
            <a:endParaRPr lang="en-US" sz="3600" kern="10" spc="720" dirty="0">
              <a:ln w="9525">
                <a:noFill/>
                <a:round/>
                <a:headEnd/>
                <a:tailEnd/>
              </a:ln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4611" name="WordArt 35"/>
          <p:cNvSpPr>
            <a:spLocks noChangeArrowheads="1" noChangeShapeType="1" noTextEdit="1"/>
          </p:cNvSpPr>
          <p:nvPr/>
        </p:nvSpPr>
        <p:spPr bwMode="auto">
          <a:xfrm>
            <a:off x="4648200" y="2209800"/>
            <a:ext cx="45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C</a:t>
            </a:r>
            <a:endParaRPr lang="en-US" sz="3600" kern="10" spc="720" dirty="0">
              <a:ln w="9525">
                <a:noFill/>
                <a:round/>
                <a:headEnd/>
                <a:tailEnd/>
              </a:ln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4612" name="WordArt 36"/>
          <p:cNvSpPr>
            <a:spLocks noChangeArrowheads="1" noChangeShapeType="1" noTextEdit="1"/>
          </p:cNvSpPr>
          <p:nvPr/>
        </p:nvSpPr>
        <p:spPr bwMode="auto">
          <a:xfrm>
            <a:off x="5257800" y="2209800"/>
            <a:ext cx="381000" cy="6095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K</a:t>
            </a:r>
            <a:endParaRPr lang="en-US" sz="3600" kern="10" spc="720" dirty="0">
              <a:ln w="9525">
                <a:noFill/>
                <a:round/>
                <a:headEnd/>
                <a:tailEnd/>
              </a:ln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4613" name="WordArt 37"/>
          <p:cNvSpPr>
            <a:spLocks noChangeArrowheads="1" noChangeShapeType="1" noTextEdit="1"/>
          </p:cNvSpPr>
          <p:nvPr/>
        </p:nvSpPr>
        <p:spPr bwMode="auto">
          <a:xfrm>
            <a:off x="5791200" y="2209800"/>
            <a:ext cx="45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 dirty="0">
                <a:ln w="9525">
                  <a:noFill/>
                  <a:round/>
                  <a:headEnd/>
                  <a:tailEnd/>
                </a:ln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E</a:t>
            </a:r>
          </a:p>
        </p:txBody>
      </p:sp>
      <p:sp>
        <p:nvSpPr>
          <p:cNvPr id="24614" name="WordArt 38"/>
          <p:cNvSpPr>
            <a:spLocks noChangeArrowheads="1" noChangeShapeType="1" noTextEdit="1"/>
          </p:cNvSpPr>
          <p:nvPr/>
        </p:nvSpPr>
        <p:spPr bwMode="auto">
          <a:xfrm>
            <a:off x="6324601" y="2209800"/>
            <a:ext cx="533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Y</a:t>
            </a:r>
            <a:endParaRPr lang="en-US" sz="3600" kern="10" spc="720" dirty="0">
              <a:ln w="9525">
                <a:noFill/>
                <a:round/>
                <a:headEnd/>
                <a:tailEnd/>
              </a:ln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6400800" y="28956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581400" y="28956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791200" y="28956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257800" y="28956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724400" y="28956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114800" y="28956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5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5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5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5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5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5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6"/>
                  </p:tgtEl>
                </p:cond>
              </p:nextCondLst>
            </p:seq>
          </p:childTnLst>
        </p:cTn>
      </p:par>
    </p:tnLst>
    <p:bldLst>
      <p:bldP spid="24608" grpId="0" animBg="1"/>
      <p:bldP spid="24610" grpId="0" animBg="1"/>
      <p:bldP spid="24611" grpId="0" animBg="1"/>
      <p:bldP spid="24612" grpId="0" animBg="1"/>
      <p:bldP spid="24613" grpId="0" animBg="1"/>
      <p:bldP spid="246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0" y="5105400"/>
            <a:ext cx="9144000" cy="175260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129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K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60198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I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381000" y="6096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S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5029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F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3205163" y="5661025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>
                <a:latin typeface="Comic Sans MS" pitchFamily="66" charset="0"/>
              </a:rPr>
              <a:t>M</a:t>
            </a:r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6000760" y="5643578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P</a:t>
            </a:r>
            <a:endParaRPr lang="pt-PT" sz="1600" b="1" dirty="0">
              <a:latin typeface="Comic Sans MS" pitchFamily="66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81000" y="5257800"/>
            <a:ext cx="8370888" cy="1236663"/>
            <a:chOff x="250" y="3285"/>
            <a:chExt cx="5273" cy="779"/>
          </a:xfrm>
        </p:grpSpPr>
        <p:sp>
          <p:nvSpPr>
            <p:cNvPr id="24588" name="AutoShape 12"/>
            <p:cNvSpPr>
              <a:spLocks noChangeArrowheads="1"/>
            </p:cNvSpPr>
            <p:nvPr/>
          </p:nvSpPr>
          <p:spPr bwMode="auto">
            <a:xfrm>
              <a:off x="2590" y="3285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 dirty="0" smtClean="0">
                  <a:latin typeface="Comic Sans MS" pitchFamily="66" charset="0"/>
                </a:rPr>
                <a:t>E</a:t>
              </a:r>
              <a:endParaRPr lang="pt-PT" sz="1600" b="1" dirty="0">
                <a:latin typeface="Comic Sans MS" pitchFamily="66" charset="0"/>
              </a:endParaRPr>
            </a:p>
          </p:txBody>
        </p:sp>
        <p:sp>
          <p:nvSpPr>
            <p:cNvPr id="24589" name="AutoShape 13"/>
            <p:cNvSpPr>
              <a:spLocks noChangeArrowheads="1"/>
            </p:cNvSpPr>
            <p:nvPr/>
          </p:nvSpPr>
          <p:spPr bwMode="auto">
            <a:xfrm>
              <a:off x="839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B</a:t>
              </a:r>
            </a:p>
          </p:txBody>
        </p:sp>
        <p:sp>
          <p:nvSpPr>
            <p:cNvPr id="24590" name="AutoShape 14"/>
            <p:cNvSpPr>
              <a:spLocks noChangeArrowheads="1"/>
            </p:cNvSpPr>
            <p:nvPr/>
          </p:nvSpPr>
          <p:spPr bwMode="auto">
            <a:xfrm>
              <a:off x="2608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N</a:t>
              </a:r>
            </a:p>
          </p:txBody>
        </p:sp>
        <p:sp>
          <p:nvSpPr>
            <p:cNvPr id="24591" name="AutoShape 15"/>
            <p:cNvSpPr>
              <a:spLocks noChangeArrowheads="1"/>
            </p:cNvSpPr>
            <p:nvPr/>
          </p:nvSpPr>
          <p:spPr bwMode="auto">
            <a:xfrm>
              <a:off x="4967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R</a:t>
              </a:r>
            </a:p>
          </p:txBody>
        </p:sp>
        <p:sp>
          <p:nvSpPr>
            <p:cNvPr id="24592" name="AutoShape 16"/>
            <p:cNvSpPr>
              <a:spLocks noChangeArrowheads="1"/>
            </p:cNvSpPr>
            <p:nvPr/>
          </p:nvSpPr>
          <p:spPr bwMode="auto">
            <a:xfrm>
              <a:off x="4955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I</a:t>
              </a:r>
            </a:p>
          </p:txBody>
        </p:sp>
        <p:sp>
          <p:nvSpPr>
            <p:cNvPr id="24593" name="AutoShape 17"/>
            <p:cNvSpPr>
              <a:spLocks noChangeArrowheads="1"/>
            </p:cNvSpPr>
            <p:nvPr/>
          </p:nvSpPr>
          <p:spPr bwMode="auto">
            <a:xfrm>
              <a:off x="1429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C</a:t>
              </a:r>
            </a:p>
          </p:txBody>
        </p:sp>
        <p:sp>
          <p:nvSpPr>
            <p:cNvPr id="24594" name="AutoShape 18"/>
            <p:cNvSpPr>
              <a:spLocks noChangeArrowheads="1"/>
            </p:cNvSpPr>
            <p:nvPr/>
          </p:nvSpPr>
          <p:spPr bwMode="auto">
            <a:xfrm>
              <a:off x="270" y="3285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 dirty="0" smtClean="0">
                  <a:latin typeface="Comic Sans MS" pitchFamily="66" charset="0"/>
                </a:rPr>
                <a:t>A</a:t>
              </a:r>
              <a:endParaRPr lang="pt-PT" sz="1600" b="1" dirty="0">
                <a:latin typeface="Comic Sans MS" pitchFamily="66" charset="0"/>
              </a:endParaRPr>
            </a:p>
          </p:txBody>
        </p:sp>
        <p:sp>
          <p:nvSpPr>
            <p:cNvPr id="24595" name="AutoShape 19"/>
            <p:cNvSpPr>
              <a:spLocks noChangeArrowheads="1"/>
            </p:cNvSpPr>
            <p:nvPr/>
          </p:nvSpPr>
          <p:spPr bwMode="auto">
            <a:xfrm>
              <a:off x="2025" y="3285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 dirty="0" smtClean="0">
                  <a:latin typeface="Comic Sans MS" pitchFamily="66" charset="0"/>
                </a:rPr>
                <a:t>D</a:t>
              </a:r>
              <a:endParaRPr lang="pt-PT" sz="1600" b="1" dirty="0">
                <a:latin typeface="Comic Sans MS" pitchFamily="66" charset="0"/>
              </a:endParaRPr>
            </a:p>
          </p:txBody>
        </p:sp>
        <p:sp>
          <p:nvSpPr>
            <p:cNvPr id="24596" name="AutoShape 20"/>
            <p:cNvSpPr>
              <a:spLocks noChangeArrowheads="1"/>
            </p:cNvSpPr>
            <p:nvPr/>
          </p:nvSpPr>
          <p:spPr bwMode="auto">
            <a:xfrm>
              <a:off x="4377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H</a:t>
              </a:r>
            </a:p>
          </p:txBody>
        </p:sp>
        <p:sp>
          <p:nvSpPr>
            <p:cNvPr id="24597" name="AutoShape 21"/>
            <p:cNvSpPr>
              <a:spLocks noChangeArrowheads="1"/>
            </p:cNvSpPr>
            <p:nvPr/>
          </p:nvSpPr>
          <p:spPr bwMode="auto">
            <a:xfrm>
              <a:off x="250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J</a:t>
              </a:r>
            </a:p>
          </p:txBody>
        </p:sp>
        <p:sp>
          <p:nvSpPr>
            <p:cNvPr id="24598" name="AutoShape 22"/>
            <p:cNvSpPr>
              <a:spLocks noChangeArrowheads="1"/>
            </p:cNvSpPr>
            <p:nvPr/>
          </p:nvSpPr>
          <p:spPr bwMode="auto">
            <a:xfrm>
              <a:off x="3178" y="3573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 dirty="0" smtClean="0">
                  <a:latin typeface="Comic Sans MS" pitchFamily="66" charset="0"/>
                </a:rPr>
                <a:t>O</a:t>
              </a:r>
              <a:endParaRPr lang="pt-PT" sz="1600" b="1" dirty="0">
                <a:latin typeface="Comic Sans MS" pitchFamily="66" charset="0"/>
              </a:endParaRPr>
            </a:p>
          </p:txBody>
        </p:sp>
        <p:sp>
          <p:nvSpPr>
            <p:cNvPr id="24599" name="AutoShape 23"/>
            <p:cNvSpPr>
              <a:spLocks noChangeArrowheads="1"/>
            </p:cNvSpPr>
            <p:nvPr/>
          </p:nvSpPr>
          <p:spPr bwMode="auto">
            <a:xfrm>
              <a:off x="4378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Q</a:t>
              </a:r>
            </a:p>
          </p:txBody>
        </p:sp>
        <p:sp>
          <p:nvSpPr>
            <p:cNvPr id="24600" name="AutoShape 24"/>
            <p:cNvSpPr>
              <a:spLocks noChangeArrowheads="1"/>
            </p:cNvSpPr>
            <p:nvPr/>
          </p:nvSpPr>
          <p:spPr bwMode="auto">
            <a:xfrm>
              <a:off x="1402" y="3525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 dirty="0" smtClean="0">
                  <a:latin typeface="Comic Sans MS" pitchFamily="66" charset="0"/>
                </a:rPr>
                <a:t>L</a:t>
              </a:r>
              <a:endParaRPr lang="pt-PT" sz="1600" b="1" dirty="0">
                <a:latin typeface="Comic Sans MS" pitchFamily="66" charset="0"/>
              </a:endParaRPr>
            </a:p>
          </p:txBody>
        </p:sp>
        <p:sp>
          <p:nvSpPr>
            <p:cNvPr id="24601" name="AutoShape 25"/>
            <p:cNvSpPr>
              <a:spLocks noChangeArrowheads="1"/>
            </p:cNvSpPr>
            <p:nvPr/>
          </p:nvSpPr>
          <p:spPr bwMode="auto">
            <a:xfrm>
              <a:off x="142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U</a:t>
              </a:r>
            </a:p>
          </p:txBody>
        </p:sp>
        <p:sp>
          <p:nvSpPr>
            <p:cNvPr id="24602" name="AutoShape 26"/>
            <p:cNvSpPr>
              <a:spLocks noChangeArrowheads="1"/>
            </p:cNvSpPr>
            <p:nvPr/>
          </p:nvSpPr>
          <p:spPr bwMode="auto">
            <a:xfrm>
              <a:off x="201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V</a:t>
              </a:r>
            </a:p>
          </p:txBody>
        </p:sp>
        <p:sp>
          <p:nvSpPr>
            <p:cNvPr id="24603" name="AutoShape 27"/>
            <p:cNvSpPr>
              <a:spLocks noChangeArrowheads="1"/>
            </p:cNvSpPr>
            <p:nvPr/>
          </p:nvSpPr>
          <p:spPr bwMode="auto">
            <a:xfrm>
              <a:off x="260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W</a:t>
              </a:r>
            </a:p>
          </p:txBody>
        </p:sp>
        <p:sp>
          <p:nvSpPr>
            <p:cNvPr id="24604" name="AutoShape 28"/>
            <p:cNvSpPr>
              <a:spLocks noChangeArrowheads="1"/>
            </p:cNvSpPr>
            <p:nvPr/>
          </p:nvSpPr>
          <p:spPr bwMode="auto">
            <a:xfrm>
              <a:off x="3198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X</a:t>
              </a:r>
            </a:p>
          </p:txBody>
        </p:sp>
        <p:sp>
          <p:nvSpPr>
            <p:cNvPr id="24605" name="AutoShape 29"/>
            <p:cNvSpPr>
              <a:spLocks noChangeArrowheads="1"/>
            </p:cNvSpPr>
            <p:nvPr/>
          </p:nvSpPr>
          <p:spPr bwMode="auto">
            <a:xfrm>
              <a:off x="3788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Y</a:t>
              </a:r>
            </a:p>
          </p:txBody>
        </p:sp>
        <p:sp>
          <p:nvSpPr>
            <p:cNvPr id="24606" name="AutoShape 30"/>
            <p:cNvSpPr>
              <a:spLocks noChangeArrowheads="1"/>
            </p:cNvSpPr>
            <p:nvPr/>
          </p:nvSpPr>
          <p:spPr bwMode="auto">
            <a:xfrm>
              <a:off x="4377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Z</a:t>
              </a:r>
            </a:p>
          </p:txBody>
        </p:sp>
      </p:grpSp>
      <p:sp>
        <p:nvSpPr>
          <p:cNvPr id="24607" name="AutoShape 3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13675" y="6092825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>
                <a:latin typeface="Comic Sans MS" pitchFamily="66" charset="0"/>
              </a:rPr>
              <a:t>NEXT</a:t>
            </a:r>
          </a:p>
        </p:txBody>
      </p:sp>
      <p:sp>
        <p:nvSpPr>
          <p:cNvPr id="24612" name="WordArt 36"/>
          <p:cNvSpPr>
            <a:spLocks noChangeArrowheads="1" noChangeShapeType="1" noTextEdit="1"/>
          </p:cNvSpPr>
          <p:nvPr/>
        </p:nvSpPr>
        <p:spPr bwMode="auto">
          <a:xfrm>
            <a:off x="4716463" y="3141663"/>
            <a:ext cx="60801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1357290" y="6072206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1066800" y="609600"/>
            <a:ext cx="6858000" cy="41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1371600" y="838200"/>
            <a:ext cx="6248400" cy="3733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5" name="Picture 2" descr="whatshappen 3333333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pic>
        <p:nvPicPr>
          <p:cNvPr id="56" name="Picture 55" descr="occupation_ski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400" y="1905000"/>
            <a:ext cx="4429653" cy="2590800"/>
          </a:xfrm>
          <a:prstGeom prst="rect">
            <a:avLst/>
          </a:prstGeom>
        </p:spPr>
      </p:pic>
      <p:sp>
        <p:nvSpPr>
          <p:cNvPr id="24608" name="WordArt 32"/>
          <p:cNvSpPr>
            <a:spLocks noChangeArrowheads="1" noChangeShapeType="1" noTextEdit="1"/>
          </p:cNvSpPr>
          <p:nvPr/>
        </p:nvSpPr>
        <p:spPr bwMode="auto">
          <a:xfrm>
            <a:off x="4572000" y="1295400"/>
            <a:ext cx="45561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S</a:t>
            </a:r>
            <a:endParaRPr lang="en-US" sz="3600" kern="10" spc="720" dirty="0">
              <a:ln w="9525">
                <a:noFill/>
                <a:round/>
                <a:headEnd/>
                <a:tailEnd/>
              </a:ln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4610" name="WordArt 34"/>
          <p:cNvSpPr>
            <a:spLocks noChangeArrowheads="1" noChangeShapeType="1" noTextEdit="1"/>
          </p:cNvSpPr>
          <p:nvPr/>
        </p:nvSpPr>
        <p:spPr bwMode="auto">
          <a:xfrm>
            <a:off x="5105400" y="1295400"/>
            <a:ext cx="423866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ial Black"/>
              </a:rPr>
              <a:t>K</a:t>
            </a:r>
            <a:endParaRPr lang="en-US" sz="3600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 Black"/>
            </a:endParaRPr>
          </a:p>
        </p:txBody>
      </p:sp>
      <p:sp>
        <p:nvSpPr>
          <p:cNvPr id="24611" name="WordArt 35"/>
          <p:cNvSpPr>
            <a:spLocks noChangeArrowheads="1" noChangeShapeType="1" noTextEdit="1"/>
          </p:cNvSpPr>
          <p:nvPr/>
        </p:nvSpPr>
        <p:spPr bwMode="auto">
          <a:xfrm>
            <a:off x="5638800" y="1295400"/>
            <a:ext cx="228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I</a:t>
            </a:r>
            <a:endParaRPr lang="en-US" sz="3600" kern="10" spc="720" dirty="0">
              <a:ln w="9525">
                <a:noFill/>
                <a:round/>
                <a:headEnd/>
                <a:tailEnd/>
              </a:ln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4648200" y="1981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105400" y="1981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562600" y="1981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5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5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5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2"/>
                  </p:tgtEl>
                </p:cond>
              </p:nextCondLst>
            </p:seq>
          </p:childTnLst>
        </p:cTn>
      </p:par>
    </p:tnLst>
    <p:bldLst>
      <p:bldP spid="24608" grpId="0" animBg="1"/>
      <p:bldP spid="24610" grpId="0" animBg="1"/>
      <p:bldP spid="246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152400" y="5105400"/>
            <a:ext cx="8839200" cy="16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7200" y="5257800"/>
            <a:ext cx="7435850" cy="1222375"/>
            <a:chOff x="250" y="3294"/>
            <a:chExt cx="4684" cy="770"/>
          </a:xfrm>
        </p:grpSpPr>
        <p:sp>
          <p:nvSpPr>
            <p:cNvPr id="31" name="AutoShape 15"/>
            <p:cNvSpPr>
              <a:spLocks noChangeArrowheads="1"/>
            </p:cNvSpPr>
            <p:nvPr/>
          </p:nvSpPr>
          <p:spPr bwMode="auto">
            <a:xfrm>
              <a:off x="2019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D</a:t>
              </a:r>
            </a:p>
          </p:txBody>
        </p:sp>
        <p:sp>
          <p:nvSpPr>
            <p:cNvPr id="32" name="AutoShape 16"/>
            <p:cNvSpPr>
              <a:spLocks noChangeArrowheads="1"/>
            </p:cNvSpPr>
            <p:nvPr/>
          </p:nvSpPr>
          <p:spPr bwMode="auto">
            <a:xfrm>
              <a:off x="2608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E</a:t>
              </a:r>
            </a:p>
          </p:txBody>
        </p:sp>
        <p:sp>
          <p:nvSpPr>
            <p:cNvPr id="33" name="AutoShape 17"/>
            <p:cNvSpPr>
              <a:spLocks noChangeArrowheads="1"/>
            </p:cNvSpPr>
            <p:nvPr/>
          </p:nvSpPr>
          <p:spPr bwMode="auto">
            <a:xfrm>
              <a:off x="2019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M</a:t>
              </a:r>
            </a:p>
          </p:txBody>
        </p:sp>
        <p:sp>
          <p:nvSpPr>
            <p:cNvPr id="34" name="AutoShape 18"/>
            <p:cNvSpPr>
              <a:spLocks noChangeArrowheads="1"/>
            </p:cNvSpPr>
            <p:nvPr/>
          </p:nvSpPr>
          <p:spPr bwMode="auto">
            <a:xfrm>
              <a:off x="3198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F</a:t>
              </a:r>
            </a:p>
          </p:txBody>
        </p:sp>
        <p:sp>
          <p:nvSpPr>
            <p:cNvPr id="36" name="AutoShape 20"/>
            <p:cNvSpPr>
              <a:spLocks noChangeArrowheads="1"/>
            </p:cNvSpPr>
            <p:nvPr/>
          </p:nvSpPr>
          <p:spPr bwMode="auto">
            <a:xfrm>
              <a:off x="4377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H</a:t>
              </a:r>
            </a:p>
          </p:txBody>
        </p:sp>
        <p:sp>
          <p:nvSpPr>
            <p:cNvPr id="37" name="AutoShape 21"/>
            <p:cNvSpPr>
              <a:spLocks noChangeArrowheads="1"/>
            </p:cNvSpPr>
            <p:nvPr/>
          </p:nvSpPr>
          <p:spPr bwMode="auto">
            <a:xfrm>
              <a:off x="250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J</a:t>
              </a:r>
            </a:p>
          </p:txBody>
        </p:sp>
        <p:sp>
          <p:nvSpPr>
            <p:cNvPr id="38" name="AutoShape 22"/>
            <p:cNvSpPr>
              <a:spLocks noChangeArrowheads="1"/>
            </p:cNvSpPr>
            <p:nvPr/>
          </p:nvSpPr>
          <p:spPr bwMode="auto">
            <a:xfrm>
              <a:off x="840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K</a:t>
              </a:r>
            </a:p>
          </p:txBody>
        </p:sp>
        <p:sp>
          <p:nvSpPr>
            <p:cNvPr id="39" name="AutoShape 23"/>
            <p:cNvSpPr>
              <a:spLocks noChangeArrowheads="1"/>
            </p:cNvSpPr>
            <p:nvPr/>
          </p:nvSpPr>
          <p:spPr bwMode="auto">
            <a:xfrm>
              <a:off x="1430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L</a:t>
              </a:r>
            </a:p>
          </p:txBody>
        </p:sp>
        <p:sp>
          <p:nvSpPr>
            <p:cNvPr id="40" name="AutoShape 24"/>
            <p:cNvSpPr>
              <a:spLocks noChangeArrowheads="1"/>
            </p:cNvSpPr>
            <p:nvPr/>
          </p:nvSpPr>
          <p:spPr bwMode="auto">
            <a:xfrm>
              <a:off x="2609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N</a:t>
              </a:r>
            </a:p>
          </p:txBody>
        </p:sp>
        <p:sp>
          <p:nvSpPr>
            <p:cNvPr id="41" name="AutoShape 25"/>
            <p:cNvSpPr>
              <a:spLocks noChangeArrowheads="1"/>
            </p:cNvSpPr>
            <p:nvPr/>
          </p:nvSpPr>
          <p:spPr bwMode="auto">
            <a:xfrm>
              <a:off x="4378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Q</a:t>
              </a:r>
            </a:p>
          </p:txBody>
        </p:sp>
        <p:sp>
          <p:nvSpPr>
            <p:cNvPr id="44" name="AutoShape 28"/>
            <p:cNvSpPr>
              <a:spLocks noChangeArrowheads="1"/>
            </p:cNvSpPr>
            <p:nvPr/>
          </p:nvSpPr>
          <p:spPr bwMode="auto">
            <a:xfrm>
              <a:off x="201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V</a:t>
              </a:r>
            </a:p>
          </p:txBody>
        </p:sp>
        <p:sp>
          <p:nvSpPr>
            <p:cNvPr id="45" name="AutoShape 29"/>
            <p:cNvSpPr>
              <a:spLocks noChangeArrowheads="1"/>
            </p:cNvSpPr>
            <p:nvPr/>
          </p:nvSpPr>
          <p:spPr bwMode="auto">
            <a:xfrm>
              <a:off x="260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W</a:t>
              </a:r>
            </a:p>
          </p:txBody>
        </p:sp>
        <p:sp>
          <p:nvSpPr>
            <p:cNvPr id="46" name="AutoShape 30"/>
            <p:cNvSpPr>
              <a:spLocks noChangeArrowheads="1"/>
            </p:cNvSpPr>
            <p:nvPr/>
          </p:nvSpPr>
          <p:spPr bwMode="auto">
            <a:xfrm>
              <a:off x="3198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X</a:t>
              </a:r>
            </a:p>
          </p:txBody>
        </p:sp>
        <p:sp>
          <p:nvSpPr>
            <p:cNvPr id="48" name="AutoShape 32"/>
            <p:cNvSpPr>
              <a:spLocks noChangeArrowheads="1"/>
            </p:cNvSpPr>
            <p:nvPr/>
          </p:nvSpPr>
          <p:spPr bwMode="auto">
            <a:xfrm>
              <a:off x="4377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Z</a:t>
              </a:r>
            </a:p>
          </p:txBody>
        </p:sp>
      </p:grp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838200" y="609600"/>
            <a:ext cx="7086600" cy="41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3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C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4" name="AutoShape 14"/>
          <p:cNvSpPr>
            <a:spLocks noChangeArrowheads="1"/>
          </p:cNvSpPr>
          <p:nvPr/>
        </p:nvSpPr>
        <p:spPr bwMode="auto">
          <a:xfrm>
            <a:off x="1371600" y="6096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T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5" name="AutoShape 14"/>
          <p:cNvSpPr>
            <a:spLocks noChangeArrowheads="1"/>
          </p:cNvSpPr>
          <p:nvPr/>
        </p:nvSpPr>
        <p:spPr bwMode="auto">
          <a:xfrm>
            <a:off x="510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O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6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P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7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A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8" name="AutoShape 9"/>
          <p:cNvSpPr>
            <a:spLocks noChangeArrowheads="1"/>
          </p:cNvSpPr>
          <p:nvPr/>
        </p:nvSpPr>
        <p:spPr bwMode="auto">
          <a:xfrm>
            <a:off x="7866063" y="5229225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>
                <a:latin typeface="Comic Sans MS" pitchFamily="66" charset="0"/>
              </a:rPr>
              <a:t>I</a:t>
            </a:r>
          </a:p>
        </p:txBody>
      </p:sp>
      <p:sp>
        <p:nvSpPr>
          <p:cNvPr id="60" name="AutoShape 3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4800" y="60960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pic>
        <p:nvPicPr>
          <p:cNvPr id="1026" name="Picture 2" descr="whatshappen 333333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69" name="AutoShape 14"/>
          <p:cNvSpPr>
            <a:spLocks noChangeArrowheads="1"/>
          </p:cNvSpPr>
          <p:nvPr/>
        </p:nvSpPr>
        <p:spPr bwMode="auto">
          <a:xfrm>
            <a:off x="457200" y="6096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S</a:t>
            </a:r>
          </a:p>
        </p:txBody>
      </p:sp>
      <p:pic>
        <p:nvPicPr>
          <p:cNvPr id="42" name="Picture 41" descr="sports_football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762000"/>
            <a:ext cx="2704748" cy="3886200"/>
          </a:xfrm>
          <a:prstGeom prst="rect">
            <a:avLst/>
          </a:prstGeom>
        </p:spPr>
      </p:pic>
      <p:cxnSp>
        <p:nvCxnSpPr>
          <p:cNvPr id="50" name="Straight Connector 49"/>
          <p:cNvCxnSpPr/>
          <p:nvPr/>
        </p:nvCxnSpPr>
        <p:spPr>
          <a:xfrm>
            <a:off x="4038600" y="28956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495800" y="28956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953000" y="28956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410200" y="28956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867400" y="28956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4876800" y="21336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G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419600" y="21336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U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334000" y="21336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B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791200" y="21336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Y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962400" y="21336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R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0" name="AutoShape 14"/>
          <p:cNvSpPr>
            <a:spLocks noChangeArrowheads="1"/>
          </p:cNvSpPr>
          <p:nvPr/>
        </p:nvSpPr>
        <p:spPr bwMode="auto">
          <a:xfrm>
            <a:off x="6019800" y="6096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Y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81" name="AutoShape 14"/>
          <p:cNvSpPr>
            <a:spLocks noChangeArrowheads="1"/>
          </p:cNvSpPr>
          <p:nvPr/>
        </p:nvSpPr>
        <p:spPr bwMode="auto">
          <a:xfrm>
            <a:off x="7924800" y="5638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82" name="AutoShape 14"/>
          <p:cNvSpPr>
            <a:spLocks noChangeArrowheads="1"/>
          </p:cNvSpPr>
          <p:nvPr/>
        </p:nvSpPr>
        <p:spPr bwMode="auto">
          <a:xfrm>
            <a:off x="2286000" y="6096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U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83" name="AutoShape 14"/>
          <p:cNvSpPr>
            <a:spLocks noChangeArrowheads="1"/>
          </p:cNvSpPr>
          <p:nvPr/>
        </p:nvSpPr>
        <p:spPr bwMode="auto">
          <a:xfrm>
            <a:off x="60960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G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84" name="AutoShape 14"/>
          <p:cNvSpPr>
            <a:spLocks noChangeArrowheads="1"/>
          </p:cNvSpPr>
          <p:nvPr/>
        </p:nvSpPr>
        <p:spPr bwMode="auto">
          <a:xfrm>
            <a:off x="13716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B</a:t>
            </a:r>
            <a:endParaRPr lang="pt-PT" sz="16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7" grpId="0"/>
      <p:bldP spid="78" grpId="0"/>
      <p:bldP spid="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0" y="5105400"/>
            <a:ext cx="9144000" cy="175260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072066" y="5643578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O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2285984" y="5643578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L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3205163" y="5661025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>
                <a:latin typeface="Comic Sans MS" pitchFamily="66" charset="0"/>
              </a:rPr>
              <a:t>M</a:t>
            </a:r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6000760" y="5643578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P</a:t>
            </a:r>
            <a:endParaRPr lang="pt-PT" sz="1600" b="1" dirty="0">
              <a:latin typeface="Comic Sans MS" pitchFamily="66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28596" y="5214950"/>
            <a:ext cx="7435850" cy="1236663"/>
            <a:chOff x="250" y="3285"/>
            <a:chExt cx="4684" cy="779"/>
          </a:xfrm>
        </p:grpSpPr>
        <p:sp>
          <p:nvSpPr>
            <p:cNvPr id="24588" name="AutoShape 12"/>
            <p:cNvSpPr>
              <a:spLocks noChangeArrowheads="1"/>
            </p:cNvSpPr>
            <p:nvPr/>
          </p:nvSpPr>
          <p:spPr bwMode="auto">
            <a:xfrm>
              <a:off x="2590" y="3285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 dirty="0" smtClean="0">
                  <a:latin typeface="Comic Sans MS" pitchFamily="66" charset="0"/>
                </a:rPr>
                <a:t>E</a:t>
              </a:r>
              <a:endParaRPr lang="pt-PT" sz="1600" b="1" dirty="0">
                <a:latin typeface="Comic Sans MS" pitchFamily="66" charset="0"/>
              </a:endParaRPr>
            </a:p>
          </p:txBody>
        </p:sp>
        <p:sp>
          <p:nvSpPr>
            <p:cNvPr id="24589" name="AutoShape 13"/>
            <p:cNvSpPr>
              <a:spLocks noChangeArrowheads="1"/>
            </p:cNvSpPr>
            <p:nvPr/>
          </p:nvSpPr>
          <p:spPr bwMode="auto">
            <a:xfrm>
              <a:off x="839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B</a:t>
              </a:r>
            </a:p>
          </p:txBody>
        </p:sp>
        <p:sp>
          <p:nvSpPr>
            <p:cNvPr id="24593" name="AutoShape 17"/>
            <p:cNvSpPr>
              <a:spLocks noChangeArrowheads="1"/>
            </p:cNvSpPr>
            <p:nvPr/>
          </p:nvSpPr>
          <p:spPr bwMode="auto">
            <a:xfrm>
              <a:off x="1429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C</a:t>
              </a:r>
            </a:p>
          </p:txBody>
        </p:sp>
        <p:sp>
          <p:nvSpPr>
            <p:cNvPr id="24594" name="AutoShape 18"/>
            <p:cNvSpPr>
              <a:spLocks noChangeArrowheads="1"/>
            </p:cNvSpPr>
            <p:nvPr/>
          </p:nvSpPr>
          <p:spPr bwMode="auto">
            <a:xfrm>
              <a:off x="270" y="3285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 dirty="0" smtClean="0">
                  <a:latin typeface="Comic Sans MS" pitchFamily="66" charset="0"/>
                </a:rPr>
                <a:t>A</a:t>
              </a:r>
              <a:endParaRPr lang="pt-PT" sz="1600" b="1" dirty="0">
                <a:latin typeface="Comic Sans MS" pitchFamily="66" charset="0"/>
              </a:endParaRPr>
            </a:p>
          </p:txBody>
        </p:sp>
        <p:sp>
          <p:nvSpPr>
            <p:cNvPr id="24595" name="AutoShape 19"/>
            <p:cNvSpPr>
              <a:spLocks noChangeArrowheads="1"/>
            </p:cNvSpPr>
            <p:nvPr/>
          </p:nvSpPr>
          <p:spPr bwMode="auto">
            <a:xfrm>
              <a:off x="2025" y="3285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 dirty="0" smtClean="0">
                  <a:latin typeface="Comic Sans MS" pitchFamily="66" charset="0"/>
                </a:rPr>
                <a:t>D</a:t>
              </a:r>
              <a:endParaRPr lang="pt-PT" sz="1600" b="1" dirty="0">
                <a:latin typeface="Comic Sans MS" pitchFamily="66" charset="0"/>
              </a:endParaRPr>
            </a:p>
          </p:txBody>
        </p:sp>
        <p:sp>
          <p:nvSpPr>
            <p:cNvPr id="24596" name="AutoShape 20"/>
            <p:cNvSpPr>
              <a:spLocks noChangeArrowheads="1"/>
            </p:cNvSpPr>
            <p:nvPr/>
          </p:nvSpPr>
          <p:spPr bwMode="auto">
            <a:xfrm>
              <a:off x="4377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H</a:t>
              </a:r>
            </a:p>
          </p:txBody>
        </p:sp>
        <p:sp>
          <p:nvSpPr>
            <p:cNvPr id="24597" name="AutoShape 21"/>
            <p:cNvSpPr>
              <a:spLocks noChangeArrowheads="1"/>
            </p:cNvSpPr>
            <p:nvPr/>
          </p:nvSpPr>
          <p:spPr bwMode="auto">
            <a:xfrm>
              <a:off x="250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J</a:t>
              </a:r>
            </a:p>
          </p:txBody>
        </p:sp>
        <p:sp>
          <p:nvSpPr>
            <p:cNvPr id="24598" name="AutoShape 22"/>
            <p:cNvSpPr>
              <a:spLocks noChangeArrowheads="1"/>
            </p:cNvSpPr>
            <p:nvPr/>
          </p:nvSpPr>
          <p:spPr bwMode="auto">
            <a:xfrm>
              <a:off x="840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K</a:t>
              </a:r>
            </a:p>
          </p:txBody>
        </p:sp>
        <p:sp>
          <p:nvSpPr>
            <p:cNvPr id="24599" name="AutoShape 23"/>
            <p:cNvSpPr>
              <a:spLocks noChangeArrowheads="1"/>
            </p:cNvSpPr>
            <p:nvPr/>
          </p:nvSpPr>
          <p:spPr bwMode="auto">
            <a:xfrm>
              <a:off x="4378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Q</a:t>
              </a:r>
            </a:p>
          </p:txBody>
        </p:sp>
        <p:sp>
          <p:nvSpPr>
            <p:cNvPr id="24602" name="AutoShape 26"/>
            <p:cNvSpPr>
              <a:spLocks noChangeArrowheads="1"/>
            </p:cNvSpPr>
            <p:nvPr/>
          </p:nvSpPr>
          <p:spPr bwMode="auto">
            <a:xfrm>
              <a:off x="201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V</a:t>
              </a:r>
            </a:p>
          </p:txBody>
        </p:sp>
        <p:sp>
          <p:nvSpPr>
            <p:cNvPr id="24603" name="AutoShape 27"/>
            <p:cNvSpPr>
              <a:spLocks noChangeArrowheads="1"/>
            </p:cNvSpPr>
            <p:nvPr/>
          </p:nvSpPr>
          <p:spPr bwMode="auto">
            <a:xfrm>
              <a:off x="260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W</a:t>
              </a:r>
            </a:p>
          </p:txBody>
        </p:sp>
        <p:sp>
          <p:nvSpPr>
            <p:cNvPr id="24604" name="AutoShape 28"/>
            <p:cNvSpPr>
              <a:spLocks noChangeArrowheads="1"/>
            </p:cNvSpPr>
            <p:nvPr/>
          </p:nvSpPr>
          <p:spPr bwMode="auto">
            <a:xfrm>
              <a:off x="3198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X</a:t>
              </a:r>
            </a:p>
          </p:txBody>
        </p:sp>
        <p:sp>
          <p:nvSpPr>
            <p:cNvPr id="24605" name="AutoShape 29"/>
            <p:cNvSpPr>
              <a:spLocks noChangeArrowheads="1"/>
            </p:cNvSpPr>
            <p:nvPr/>
          </p:nvSpPr>
          <p:spPr bwMode="auto">
            <a:xfrm>
              <a:off x="3788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Y</a:t>
              </a:r>
            </a:p>
          </p:txBody>
        </p:sp>
        <p:sp>
          <p:nvSpPr>
            <p:cNvPr id="24606" name="AutoShape 30"/>
            <p:cNvSpPr>
              <a:spLocks noChangeArrowheads="1"/>
            </p:cNvSpPr>
            <p:nvPr/>
          </p:nvSpPr>
          <p:spPr bwMode="auto">
            <a:xfrm>
              <a:off x="4377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Z</a:t>
              </a:r>
            </a:p>
          </p:txBody>
        </p:sp>
      </p:grpSp>
      <p:sp>
        <p:nvSpPr>
          <p:cNvPr id="24607" name="AutoShape 3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24800" y="60960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>
                <a:latin typeface="Comic Sans MS" pitchFamily="66" charset="0"/>
              </a:rPr>
              <a:t>NEXT</a:t>
            </a:r>
          </a:p>
        </p:txBody>
      </p:sp>
      <p:sp>
        <p:nvSpPr>
          <p:cNvPr id="24612" name="WordArt 36"/>
          <p:cNvSpPr>
            <a:spLocks noChangeArrowheads="1" noChangeShapeType="1" noTextEdit="1"/>
          </p:cNvSpPr>
          <p:nvPr/>
        </p:nvSpPr>
        <p:spPr bwMode="auto">
          <a:xfrm>
            <a:off x="4716463" y="3141663"/>
            <a:ext cx="60801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1357290" y="6072206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T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1066800" y="609600"/>
            <a:ext cx="6858000" cy="41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1371600" y="838200"/>
            <a:ext cx="6248400" cy="3733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5" name="Picture 2" descr="whatshappen 3333333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pic>
        <p:nvPicPr>
          <p:cNvPr id="40" name="Picture 39" descr="sport_surfing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9400" y="1752600"/>
            <a:ext cx="4071232" cy="2758135"/>
          </a:xfrm>
          <a:prstGeom prst="rect">
            <a:avLst/>
          </a:prstGeom>
        </p:spPr>
      </p:pic>
      <p:sp>
        <p:nvSpPr>
          <p:cNvPr id="46" name="Rectangle 45"/>
          <p:cNvSpPr/>
          <p:nvPr/>
        </p:nvSpPr>
        <p:spPr>
          <a:xfrm>
            <a:off x="2286000" y="8382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4876800" y="34290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362200" y="1600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819400" y="1600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76600" y="1600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733800" y="1600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191000" y="1600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648200" y="1600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105400" y="1600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5029200" y="8382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G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14800" y="8382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572000" y="8382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N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657600" y="8382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F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743200" y="8382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U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276600" y="8382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R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1" name="AutoShape 25"/>
          <p:cNvSpPr>
            <a:spLocks noChangeArrowheads="1"/>
          </p:cNvSpPr>
          <p:nvPr/>
        </p:nvSpPr>
        <p:spPr bwMode="auto">
          <a:xfrm>
            <a:off x="457200" y="6096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S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62" name="AutoShape 25"/>
          <p:cNvSpPr>
            <a:spLocks noChangeArrowheads="1"/>
          </p:cNvSpPr>
          <p:nvPr/>
        </p:nvSpPr>
        <p:spPr bwMode="auto">
          <a:xfrm>
            <a:off x="7924800" y="5638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R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63" name="AutoShape 25"/>
          <p:cNvSpPr>
            <a:spLocks noChangeArrowheads="1"/>
          </p:cNvSpPr>
          <p:nvPr/>
        </p:nvSpPr>
        <p:spPr bwMode="auto">
          <a:xfrm>
            <a:off x="79248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I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64" name="AutoShape 25"/>
          <p:cNvSpPr>
            <a:spLocks noChangeArrowheads="1"/>
          </p:cNvSpPr>
          <p:nvPr/>
        </p:nvSpPr>
        <p:spPr bwMode="auto">
          <a:xfrm>
            <a:off x="6019800" y="51816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G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65" name="AutoShape 25"/>
          <p:cNvSpPr>
            <a:spLocks noChangeArrowheads="1"/>
          </p:cNvSpPr>
          <p:nvPr/>
        </p:nvSpPr>
        <p:spPr bwMode="auto">
          <a:xfrm>
            <a:off x="4114800" y="5638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N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66" name="AutoShape 25"/>
          <p:cNvSpPr>
            <a:spLocks noChangeArrowheads="1"/>
          </p:cNvSpPr>
          <p:nvPr/>
        </p:nvSpPr>
        <p:spPr bwMode="auto">
          <a:xfrm>
            <a:off x="2286000" y="6096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U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67" name="AutoShape 25"/>
          <p:cNvSpPr>
            <a:spLocks noChangeArrowheads="1"/>
          </p:cNvSpPr>
          <p:nvPr/>
        </p:nvSpPr>
        <p:spPr bwMode="auto">
          <a:xfrm>
            <a:off x="5105400" y="51816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F</a:t>
            </a:r>
            <a:endParaRPr lang="pt-PT" sz="16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46" grpId="0"/>
      <p:bldP spid="55" grpId="0"/>
      <p:bldP spid="56" grpId="0"/>
      <p:bldP spid="57" grpId="0"/>
      <p:bldP spid="58" grpId="0"/>
      <p:bldP spid="59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152400" y="5105400"/>
            <a:ext cx="8839200" cy="16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7200" y="5257800"/>
            <a:ext cx="7435850" cy="1222375"/>
            <a:chOff x="250" y="3294"/>
            <a:chExt cx="4684" cy="770"/>
          </a:xfrm>
        </p:grpSpPr>
        <p:sp>
          <p:nvSpPr>
            <p:cNvPr id="30" name="AutoShape 14"/>
            <p:cNvSpPr>
              <a:spLocks noChangeArrowheads="1"/>
            </p:cNvSpPr>
            <p:nvPr/>
          </p:nvSpPr>
          <p:spPr bwMode="auto">
            <a:xfrm>
              <a:off x="839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B</a:t>
              </a:r>
            </a:p>
          </p:txBody>
        </p:sp>
        <p:sp>
          <p:nvSpPr>
            <p:cNvPr id="32" name="AutoShape 16"/>
            <p:cNvSpPr>
              <a:spLocks noChangeArrowheads="1"/>
            </p:cNvSpPr>
            <p:nvPr/>
          </p:nvSpPr>
          <p:spPr bwMode="auto">
            <a:xfrm>
              <a:off x="2608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E</a:t>
              </a:r>
            </a:p>
          </p:txBody>
        </p:sp>
        <p:sp>
          <p:nvSpPr>
            <p:cNvPr id="33" name="AutoShape 17"/>
            <p:cNvSpPr>
              <a:spLocks noChangeArrowheads="1"/>
            </p:cNvSpPr>
            <p:nvPr/>
          </p:nvSpPr>
          <p:spPr bwMode="auto">
            <a:xfrm>
              <a:off x="2019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M</a:t>
              </a:r>
            </a:p>
          </p:txBody>
        </p:sp>
        <p:sp>
          <p:nvSpPr>
            <p:cNvPr id="34" name="AutoShape 18"/>
            <p:cNvSpPr>
              <a:spLocks noChangeArrowheads="1"/>
            </p:cNvSpPr>
            <p:nvPr/>
          </p:nvSpPr>
          <p:spPr bwMode="auto">
            <a:xfrm>
              <a:off x="3198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F</a:t>
              </a:r>
            </a:p>
          </p:txBody>
        </p:sp>
        <p:sp>
          <p:nvSpPr>
            <p:cNvPr id="36" name="AutoShape 20"/>
            <p:cNvSpPr>
              <a:spLocks noChangeArrowheads="1"/>
            </p:cNvSpPr>
            <p:nvPr/>
          </p:nvSpPr>
          <p:spPr bwMode="auto">
            <a:xfrm>
              <a:off x="4377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H</a:t>
              </a:r>
            </a:p>
          </p:txBody>
        </p:sp>
        <p:sp>
          <p:nvSpPr>
            <p:cNvPr id="37" name="AutoShape 21"/>
            <p:cNvSpPr>
              <a:spLocks noChangeArrowheads="1"/>
            </p:cNvSpPr>
            <p:nvPr/>
          </p:nvSpPr>
          <p:spPr bwMode="auto">
            <a:xfrm>
              <a:off x="250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J</a:t>
              </a:r>
            </a:p>
          </p:txBody>
        </p:sp>
        <p:sp>
          <p:nvSpPr>
            <p:cNvPr id="39" name="AutoShape 23"/>
            <p:cNvSpPr>
              <a:spLocks noChangeArrowheads="1"/>
            </p:cNvSpPr>
            <p:nvPr/>
          </p:nvSpPr>
          <p:spPr bwMode="auto">
            <a:xfrm>
              <a:off x="1430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L</a:t>
              </a:r>
            </a:p>
          </p:txBody>
        </p:sp>
        <p:sp>
          <p:nvSpPr>
            <p:cNvPr id="41" name="AutoShape 25"/>
            <p:cNvSpPr>
              <a:spLocks noChangeArrowheads="1"/>
            </p:cNvSpPr>
            <p:nvPr/>
          </p:nvSpPr>
          <p:spPr bwMode="auto">
            <a:xfrm>
              <a:off x="4378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Q</a:t>
              </a:r>
            </a:p>
          </p:txBody>
        </p:sp>
        <p:sp>
          <p:nvSpPr>
            <p:cNvPr id="43" name="AutoShape 27"/>
            <p:cNvSpPr>
              <a:spLocks noChangeArrowheads="1"/>
            </p:cNvSpPr>
            <p:nvPr/>
          </p:nvSpPr>
          <p:spPr bwMode="auto">
            <a:xfrm>
              <a:off x="142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U</a:t>
              </a:r>
            </a:p>
          </p:txBody>
        </p:sp>
        <p:sp>
          <p:nvSpPr>
            <p:cNvPr id="45" name="AutoShape 29"/>
            <p:cNvSpPr>
              <a:spLocks noChangeArrowheads="1"/>
            </p:cNvSpPr>
            <p:nvPr/>
          </p:nvSpPr>
          <p:spPr bwMode="auto">
            <a:xfrm>
              <a:off x="260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W</a:t>
              </a:r>
            </a:p>
          </p:txBody>
        </p:sp>
        <p:sp>
          <p:nvSpPr>
            <p:cNvPr id="46" name="AutoShape 30"/>
            <p:cNvSpPr>
              <a:spLocks noChangeArrowheads="1"/>
            </p:cNvSpPr>
            <p:nvPr/>
          </p:nvSpPr>
          <p:spPr bwMode="auto">
            <a:xfrm>
              <a:off x="3198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X</a:t>
              </a:r>
            </a:p>
          </p:txBody>
        </p:sp>
        <p:sp>
          <p:nvSpPr>
            <p:cNvPr id="48" name="AutoShape 32"/>
            <p:cNvSpPr>
              <a:spLocks noChangeArrowheads="1"/>
            </p:cNvSpPr>
            <p:nvPr/>
          </p:nvSpPr>
          <p:spPr bwMode="auto">
            <a:xfrm>
              <a:off x="4377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Z</a:t>
              </a:r>
            </a:p>
          </p:txBody>
        </p:sp>
      </p:grp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838200" y="609600"/>
            <a:ext cx="7086600" cy="41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3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C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4" name="AutoShape 14"/>
          <p:cNvSpPr>
            <a:spLocks noChangeArrowheads="1"/>
          </p:cNvSpPr>
          <p:nvPr/>
        </p:nvSpPr>
        <p:spPr bwMode="auto">
          <a:xfrm>
            <a:off x="1371600" y="6096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T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5" name="AutoShape 14"/>
          <p:cNvSpPr>
            <a:spLocks noChangeArrowheads="1"/>
          </p:cNvSpPr>
          <p:nvPr/>
        </p:nvSpPr>
        <p:spPr bwMode="auto">
          <a:xfrm>
            <a:off x="510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O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6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P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7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A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7885113" y="5661025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</a:p>
        </p:txBody>
      </p:sp>
      <p:sp>
        <p:nvSpPr>
          <p:cNvPr id="60" name="AutoShape 3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4800" y="60960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pic>
        <p:nvPicPr>
          <p:cNvPr id="1026" name="Picture 2" descr="whatshappen 333333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pic>
        <p:nvPicPr>
          <p:cNvPr id="42" name="Picture 41" descr="occupations_skydive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1524000"/>
            <a:ext cx="3657600" cy="3076222"/>
          </a:xfrm>
          <a:prstGeom prst="rect">
            <a:avLst/>
          </a:prstGeom>
        </p:spPr>
      </p:pic>
      <p:cxnSp>
        <p:nvCxnSpPr>
          <p:cNvPr id="50" name="Straight Connector 49"/>
          <p:cNvCxnSpPr/>
          <p:nvPr/>
        </p:nvCxnSpPr>
        <p:spPr>
          <a:xfrm>
            <a:off x="1828800" y="1676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286000" y="1676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743200" y="1676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200400" y="1676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657600" y="1676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114800" y="1676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572000" y="1676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029200" y="1676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486400" y="1676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5410200" y="9144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G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953000" y="9144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N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495800" y="9144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038600" y="9144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V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581400" y="9144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124200" y="9144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D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667000" y="9144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Y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209800" y="9144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K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752600" y="9144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6" name="AutoShape 14"/>
          <p:cNvSpPr>
            <a:spLocks noChangeArrowheads="1"/>
          </p:cNvSpPr>
          <p:nvPr/>
        </p:nvSpPr>
        <p:spPr bwMode="auto">
          <a:xfrm>
            <a:off x="32766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D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87" name="AutoShape 14"/>
          <p:cNvSpPr>
            <a:spLocks noChangeArrowheads="1"/>
          </p:cNvSpPr>
          <p:nvPr/>
        </p:nvSpPr>
        <p:spPr bwMode="auto">
          <a:xfrm>
            <a:off x="60960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G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88" name="AutoShape 14"/>
          <p:cNvSpPr>
            <a:spLocks noChangeArrowheads="1"/>
          </p:cNvSpPr>
          <p:nvPr/>
        </p:nvSpPr>
        <p:spPr bwMode="auto">
          <a:xfrm>
            <a:off x="79248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I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89" name="AutoShape 14"/>
          <p:cNvSpPr>
            <a:spLocks noChangeArrowheads="1"/>
          </p:cNvSpPr>
          <p:nvPr/>
        </p:nvSpPr>
        <p:spPr bwMode="auto">
          <a:xfrm>
            <a:off x="13716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K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90" name="AutoShape 14"/>
          <p:cNvSpPr>
            <a:spLocks noChangeArrowheads="1"/>
          </p:cNvSpPr>
          <p:nvPr/>
        </p:nvSpPr>
        <p:spPr bwMode="auto">
          <a:xfrm>
            <a:off x="41910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N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91" name="AutoShape 14"/>
          <p:cNvSpPr>
            <a:spLocks noChangeArrowheads="1"/>
          </p:cNvSpPr>
          <p:nvPr/>
        </p:nvSpPr>
        <p:spPr bwMode="auto">
          <a:xfrm>
            <a:off x="457200" y="6096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S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92" name="AutoShape 14"/>
          <p:cNvSpPr>
            <a:spLocks noChangeArrowheads="1"/>
          </p:cNvSpPr>
          <p:nvPr/>
        </p:nvSpPr>
        <p:spPr bwMode="auto">
          <a:xfrm>
            <a:off x="3276600" y="6096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V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94" name="AutoShape 14"/>
          <p:cNvSpPr>
            <a:spLocks noChangeArrowheads="1"/>
          </p:cNvSpPr>
          <p:nvPr/>
        </p:nvSpPr>
        <p:spPr bwMode="auto">
          <a:xfrm>
            <a:off x="6096000" y="6096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Y</a:t>
            </a:r>
            <a:endParaRPr lang="pt-PT" sz="16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152400" y="5105400"/>
            <a:ext cx="8839200" cy="16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7200" y="5257800"/>
            <a:ext cx="7435850" cy="1222375"/>
            <a:chOff x="250" y="3294"/>
            <a:chExt cx="4684" cy="770"/>
          </a:xfrm>
        </p:grpSpPr>
        <p:sp>
          <p:nvSpPr>
            <p:cNvPr id="31" name="AutoShape 15"/>
            <p:cNvSpPr>
              <a:spLocks noChangeArrowheads="1"/>
            </p:cNvSpPr>
            <p:nvPr/>
          </p:nvSpPr>
          <p:spPr bwMode="auto">
            <a:xfrm>
              <a:off x="2019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D</a:t>
              </a:r>
            </a:p>
          </p:txBody>
        </p:sp>
        <p:sp>
          <p:nvSpPr>
            <p:cNvPr id="33" name="AutoShape 17"/>
            <p:cNvSpPr>
              <a:spLocks noChangeArrowheads="1"/>
            </p:cNvSpPr>
            <p:nvPr/>
          </p:nvSpPr>
          <p:spPr bwMode="auto">
            <a:xfrm>
              <a:off x="2019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M</a:t>
              </a:r>
            </a:p>
          </p:txBody>
        </p:sp>
        <p:sp>
          <p:nvSpPr>
            <p:cNvPr id="34" name="AutoShape 18"/>
            <p:cNvSpPr>
              <a:spLocks noChangeArrowheads="1"/>
            </p:cNvSpPr>
            <p:nvPr/>
          </p:nvSpPr>
          <p:spPr bwMode="auto">
            <a:xfrm>
              <a:off x="3198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F</a:t>
              </a:r>
            </a:p>
          </p:txBody>
        </p:sp>
        <p:sp>
          <p:nvSpPr>
            <p:cNvPr id="35" name="AutoShape 19"/>
            <p:cNvSpPr>
              <a:spLocks noChangeArrowheads="1"/>
            </p:cNvSpPr>
            <p:nvPr/>
          </p:nvSpPr>
          <p:spPr bwMode="auto">
            <a:xfrm>
              <a:off x="3788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G</a:t>
              </a:r>
            </a:p>
          </p:txBody>
        </p:sp>
        <p:sp>
          <p:nvSpPr>
            <p:cNvPr id="36" name="AutoShape 20"/>
            <p:cNvSpPr>
              <a:spLocks noChangeArrowheads="1"/>
            </p:cNvSpPr>
            <p:nvPr/>
          </p:nvSpPr>
          <p:spPr bwMode="auto">
            <a:xfrm>
              <a:off x="4377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H</a:t>
              </a:r>
            </a:p>
          </p:txBody>
        </p:sp>
        <p:sp>
          <p:nvSpPr>
            <p:cNvPr id="37" name="AutoShape 21"/>
            <p:cNvSpPr>
              <a:spLocks noChangeArrowheads="1"/>
            </p:cNvSpPr>
            <p:nvPr/>
          </p:nvSpPr>
          <p:spPr bwMode="auto">
            <a:xfrm>
              <a:off x="250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J</a:t>
              </a:r>
            </a:p>
          </p:txBody>
        </p:sp>
        <p:sp>
          <p:nvSpPr>
            <p:cNvPr id="40" name="AutoShape 24"/>
            <p:cNvSpPr>
              <a:spLocks noChangeArrowheads="1"/>
            </p:cNvSpPr>
            <p:nvPr/>
          </p:nvSpPr>
          <p:spPr bwMode="auto">
            <a:xfrm>
              <a:off x="2609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N</a:t>
              </a:r>
            </a:p>
          </p:txBody>
        </p:sp>
        <p:sp>
          <p:nvSpPr>
            <p:cNvPr id="41" name="AutoShape 25"/>
            <p:cNvSpPr>
              <a:spLocks noChangeArrowheads="1"/>
            </p:cNvSpPr>
            <p:nvPr/>
          </p:nvSpPr>
          <p:spPr bwMode="auto">
            <a:xfrm>
              <a:off x="4378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Q</a:t>
              </a:r>
            </a:p>
          </p:txBody>
        </p:sp>
        <p:sp>
          <p:nvSpPr>
            <p:cNvPr id="43" name="AutoShape 27"/>
            <p:cNvSpPr>
              <a:spLocks noChangeArrowheads="1"/>
            </p:cNvSpPr>
            <p:nvPr/>
          </p:nvSpPr>
          <p:spPr bwMode="auto">
            <a:xfrm>
              <a:off x="142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U</a:t>
              </a:r>
            </a:p>
          </p:txBody>
        </p:sp>
        <p:sp>
          <p:nvSpPr>
            <p:cNvPr id="44" name="AutoShape 28"/>
            <p:cNvSpPr>
              <a:spLocks noChangeArrowheads="1"/>
            </p:cNvSpPr>
            <p:nvPr/>
          </p:nvSpPr>
          <p:spPr bwMode="auto">
            <a:xfrm>
              <a:off x="201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V</a:t>
              </a:r>
            </a:p>
          </p:txBody>
        </p:sp>
        <p:sp>
          <p:nvSpPr>
            <p:cNvPr id="45" name="AutoShape 29"/>
            <p:cNvSpPr>
              <a:spLocks noChangeArrowheads="1"/>
            </p:cNvSpPr>
            <p:nvPr/>
          </p:nvSpPr>
          <p:spPr bwMode="auto">
            <a:xfrm>
              <a:off x="260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W</a:t>
              </a:r>
            </a:p>
          </p:txBody>
        </p:sp>
        <p:sp>
          <p:nvSpPr>
            <p:cNvPr id="46" name="AutoShape 30"/>
            <p:cNvSpPr>
              <a:spLocks noChangeArrowheads="1"/>
            </p:cNvSpPr>
            <p:nvPr/>
          </p:nvSpPr>
          <p:spPr bwMode="auto">
            <a:xfrm>
              <a:off x="3198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X</a:t>
              </a:r>
            </a:p>
          </p:txBody>
        </p:sp>
        <p:sp>
          <p:nvSpPr>
            <p:cNvPr id="47" name="AutoShape 31"/>
            <p:cNvSpPr>
              <a:spLocks noChangeArrowheads="1"/>
            </p:cNvSpPr>
            <p:nvPr/>
          </p:nvSpPr>
          <p:spPr bwMode="auto">
            <a:xfrm>
              <a:off x="3788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Y</a:t>
              </a:r>
            </a:p>
          </p:txBody>
        </p:sp>
        <p:sp>
          <p:nvSpPr>
            <p:cNvPr id="48" name="AutoShape 32"/>
            <p:cNvSpPr>
              <a:spLocks noChangeArrowheads="1"/>
            </p:cNvSpPr>
            <p:nvPr/>
          </p:nvSpPr>
          <p:spPr bwMode="auto">
            <a:xfrm>
              <a:off x="4377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Z</a:t>
              </a:r>
            </a:p>
          </p:txBody>
        </p:sp>
      </p:grp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838200" y="609600"/>
            <a:ext cx="7086600" cy="41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3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C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5" name="AutoShape 14"/>
          <p:cNvSpPr>
            <a:spLocks noChangeArrowheads="1"/>
          </p:cNvSpPr>
          <p:nvPr/>
        </p:nvSpPr>
        <p:spPr bwMode="auto">
          <a:xfrm>
            <a:off x="51054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O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6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P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8" name="AutoShape 9"/>
          <p:cNvSpPr>
            <a:spLocks noChangeArrowheads="1"/>
          </p:cNvSpPr>
          <p:nvPr/>
        </p:nvSpPr>
        <p:spPr bwMode="auto">
          <a:xfrm>
            <a:off x="7866063" y="5229225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>
                <a:latin typeface="Comic Sans MS" pitchFamily="66" charset="0"/>
              </a:rPr>
              <a:t>I</a:t>
            </a: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7885113" y="5661025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</a:p>
        </p:txBody>
      </p:sp>
      <p:sp>
        <p:nvSpPr>
          <p:cNvPr id="60" name="AutoShape 3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4800" y="60960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pic>
        <p:nvPicPr>
          <p:cNvPr id="1026" name="Picture 2" descr="whatshappen 333333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69" name="AutoShape 14"/>
          <p:cNvSpPr>
            <a:spLocks noChangeArrowheads="1"/>
          </p:cNvSpPr>
          <p:nvPr/>
        </p:nvSpPr>
        <p:spPr bwMode="auto">
          <a:xfrm>
            <a:off x="457200" y="6096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S</a:t>
            </a:r>
          </a:p>
        </p:txBody>
      </p:sp>
      <p:sp>
        <p:nvSpPr>
          <p:cNvPr id="42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A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0" name="AutoShape 14"/>
          <p:cNvSpPr>
            <a:spLocks noChangeArrowheads="1"/>
          </p:cNvSpPr>
          <p:nvPr/>
        </p:nvSpPr>
        <p:spPr bwMode="auto">
          <a:xfrm>
            <a:off x="13716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B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419600" y="28194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K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876800" y="28194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E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705600" y="28194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L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162800" y="28194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L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248400" y="28194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962400" y="28194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505200" y="28194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048000" y="28194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B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334000" y="28194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T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791200" y="28194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B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1" name="Picture 80" descr="sports_basketball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1219200"/>
            <a:ext cx="2895600" cy="3367418"/>
          </a:xfrm>
          <a:prstGeom prst="rect">
            <a:avLst/>
          </a:prstGeom>
        </p:spPr>
      </p:pic>
      <p:sp>
        <p:nvSpPr>
          <p:cNvPr id="82" name="AutoShape 14"/>
          <p:cNvSpPr>
            <a:spLocks noChangeArrowheads="1"/>
          </p:cNvSpPr>
          <p:nvPr/>
        </p:nvSpPr>
        <p:spPr bwMode="auto">
          <a:xfrm>
            <a:off x="41910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E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83" name="AutoShape 14"/>
          <p:cNvSpPr>
            <a:spLocks noChangeArrowheads="1"/>
          </p:cNvSpPr>
          <p:nvPr/>
        </p:nvSpPr>
        <p:spPr bwMode="auto">
          <a:xfrm>
            <a:off x="13716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K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84" name="AutoShape 14"/>
          <p:cNvSpPr>
            <a:spLocks noChangeArrowheads="1"/>
          </p:cNvSpPr>
          <p:nvPr/>
        </p:nvSpPr>
        <p:spPr bwMode="auto">
          <a:xfrm>
            <a:off x="22860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L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85" name="AutoShape 14"/>
          <p:cNvSpPr>
            <a:spLocks noChangeArrowheads="1"/>
          </p:cNvSpPr>
          <p:nvPr/>
        </p:nvSpPr>
        <p:spPr bwMode="auto">
          <a:xfrm>
            <a:off x="1371600" y="6096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T</a:t>
            </a:r>
            <a:endParaRPr lang="pt-PT" sz="1600" b="1" dirty="0">
              <a:latin typeface="Comic Sans MS" pitchFamily="66" charset="0"/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3124200" y="3581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581400" y="3581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4038600" y="3581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4495800" y="3581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5410200" y="3581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867400" y="3581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324600" y="3581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781800" y="3581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239000" y="3581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4953000" y="35814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</p:childTnLst>
        </p:cTn>
      </p:par>
    </p:tnLst>
    <p:bldLst>
      <p:bldP spid="70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152400" y="5105400"/>
            <a:ext cx="8839200" cy="160020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7200" y="5257800"/>
            <a:ext cx="7435850" cy="1222375"/>
            <a:chOff x="250" y="3294"/>
            <a:chExt cx="4684" cy="770"/>
          </a:xfrm>
        </p:grpSpPr>
        <p:sp>
          <p:nvSpPr>
            <p:cNvPr id="31" name="AutoShape 15"/>
            <p:cNvSpPr>
              <a:spLocks noChangeArrowheads="1"/>
            </p:cNvSpPr>
            <p:nvPr/>
          </p:nvSpPr>
          <p:spPr bwMode="auto">
            <a:xfrm>
              <a:off x="2019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D</a:t>
              </a:r>
            </a:p>
          </p:txBody>
        </p:sp>
        <p:sp>
          <p:nvSpPr>
            <p:cNvPr id="32" name="AutoShape 16"/>
            <p:cNvSpPr>
              <a:spLocks noChangeArrowheads="1"/>
            </p:cNvSpPr>
            <p:nvPr/>
          </p:nvSpPr>
          <p:spPr bwMode="auto">
            <a:xfrm>
              <a:off x="2608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E</a:t>
              </a:r>
            </a:p>
          </p:txBody>
        </p:sp>
        <p:sp>
          <p:nvSpPr>
            <p:cNvPr id="33" name="AutoShape 17"/>
            <p:cNvSpPr>
              <a:spLocks noChangeArrowheads="1"/>
            </p:cNvSpPr>
            <p:nvPr/>
          </p:nvSpPr>
          <p:spPr bwMode="auto">
            <a:xfrm>
              <a:off x="2019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M</a:t>
              </a:r>
            </a:p>
          </p:txBody>
        </p:sp>
        <p:sp>
          <p:nvSpPr>
            <p:cNvPr id="35" name="AutoShape 19"/>
            <p:cNvSpPr>
              <a:spLocks noChangeArrowheads="1"/>
            </p:cNvSpPr>
            <p:nvPr/>
          </p:nvSpPr>
          <p:spPr bwMode="auto">
            <a:xfrm>
              <a:off x="3788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G</a:t>
              </a:r>
            </a:p>
          </p:txBody>
        </p:sp>
        <p:sp>
          <p:nvSpPr>
            <p:cNvPr id="36" name="AutoShape 20"/>
            <p:cNvSpPr>
              <a:spLocks noChangeArrowheads="1"/>
            </p:cNvSpPr>
            <p:nvPr/>
          </p:nvSpPr>
          <p:spPr bwMode="auto">
            <a:xfrm>
              <a:off x="4377" y="3294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H</a:t>
              </a:r>
            </a:p>
          </p:txBody>
        </p:sp>
        <p:sp>
          <p:nvSpPr>
            <p:cNvPr id="37" name="AutoShape 21"/>
            <p:cNvSpPr>
              <a:spLocks noChangeArrowheads="1"/>
            </p:cNvSpPr>
            <p:nvPr/>
          </p:nvSpPr>
          <p:spPr bwMode="auto">
            <a:xfrm>
              <a:off x="250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J</a:t>
              </a:r>
            </a:p>
          </p:txBody>
        </p:sp>
        <p:sp>
          <p:nvSpPr>
            <p:cNvPr id="38" name="AutoShape 22"/>
            <p:cNvSpPr>
              <a:spLocks noChangeArrowheads="1"/>
            </p:cNvSpPr>
            <p:nvPr/>
          </p:nvSpPr>
          <p:spPr bwMode="auto">
            <a:xfrm>
              <a:off x="840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K</a:t>
              </a:r>
            </a:p>
          </p:txBody>
        </p:sp>
        <p:sp>
          <p:nvSpPr>
            <p:cNvPr id="40" name="AutoShape 24"/>
            <p:cNvSpPr>
              <a:spLocks noChangeArrowheads="1"/>
            </p:cNvSpPr>
            <p:nvPr/>
          </p:nvSpPr>
          <p:spPr bwMode="auto">
            <a:xfrm>
              <a:off x="2609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N</a:t>
              </a:r>
            </a:p>
          </p:txBody>
        </p:sp>
        <p:sp>
          <p:nvSpPr>
            <p:cNvPr id="41" name="AutoShape 25"/>
            <p:cNvSpPr>
              <a:spLocks noChangeArrowheads="1"/>
            </p:cNvSpPr>
            <p:nvPr/>
          </p:nvSpPr>
          <p:spPr bwMode="auto">
            <a:xfrm>
              <a:off x="4378" y="3566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Q</a:t>
              </a:r>
            </a:p>
          </p:txBody>
        </p:sp>
        <p:sp>
          <p:nvSpPr>
            <p:cNvPr id="43" name="AutoShape 27"/>
            <p:cNvSpPr>
              <a:spLocks noChangeArrowheads="1"/>
            </p:cNvSpPr>
            <p:nvPr/>
          </p:nvSpPr>
          <p:spPr bwMode="auto">
            <a:xfrm>
              <a:off x="142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U</a:t>
              </a:r>
            </a:p>
          </p:txBody>
        </p:sp>
        <p:sp>
          <p:nvSpPr>
            <p:cNvPr id="44" name="AutoShape 28"/>
            <p:cNvSpPr>
              <a:spLocks noChangeArrowheads="1"/>
            </p:cNvSpPr>
            <p:nvPr/>
          </p:nvSpPr>
          <p:spPr bwMode="auto">
            <a:xfrm>
              <a:off x="201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V</a:t>
              </a:r>
            </a:p>
          </p:txBody>
        </p:sp>
        <p:sp>
          <p:nvSpPr>
            <p:cNvPr id="45" name="AutoShape 29"/>
            <p:cNvSpPr>
              <a:spLocks noChangeArrowheads="1"/>
            </p:cNvSpPr>
            <p:nvPr/>
          </p:nvSpPr>
          <p:spPr bwMode="auto">
            <a:xfrm>
              <a:off x="2609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W</a:t>
              </a:r>
            </a:p>
          </p:txBody>
        </p:sp>
        <p:sp>
          <p:nvSpPr>
            <p:cNvPr id="46" name="AutoShape 30"/>
            <p:cNvSpPr>
              <a:spLocks noChangeArrowheads="1"/>
            </p:cNvSpPr>
            <p:nvPr/>
          </p:nvSpPr>
          <p:spPr bwMode="auto">
            <a:xfrm>
              <a:off x="3198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X</a:t>
              </a:r>
            </a:p>
          </p:txBody>
        </p:sp>
        <p:sp>
          <p:nvSpPr>
            <p:cNvPr id="47" name="AutoShape 31"/>
            <p:cNvSpPr>
              <a:spLocks noChangeArrowheads="1"/>
            </p:cNvSpPr>
            <p:nvPr/>
          </p:nvSpPr>
          <p:spPr bwMode="auto">
            <a:xfrm>
              <a:off x="3788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Y</a:t>
              </a:r>
            </a:p>
          </p:txBody>
        </p:sp>
        <p:sp>
          <p:nvSpPr>
            <p:cNvPr id="48" name="AutoShape 32"/>
            <p:cNvSpPr>
              <a:spLocks noChangeArrowheads="1"/>
            </p:cNvSpPr>
            <p:nvPr/>
          </p:nvSpPr>
          <p:spPr bwMode="auto">
            <a:xfrm>
              <a:off x="4377" y="3838"/>
              <a:ext cx="556" cy="22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pt-PT" sz="1600" b="1">
                  <a:latin typeface="Comic Sans MS" pitchFamily="66" charset="0"/>
                </a:rPr>
                <a:t>Z</a:t>
              </a:r>
            </a:p>
          </p:txBody>
        </p:sp>
      </p:grpSp>
      <p:sp>
        <p:nvSpPr>
          <p:cNvPr id="49" name="Rectangle 48"/>
          <p:cNvSpPr/>
          <p:nvPr/>
        </p:nvSpPr>
        <p:spPr>
          <a:xfrm>
            <a:off x="3048000" y="4495800"/>
            <a:ext cx="27432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838200" y="609600"/>
            <a:ext cx="7086600" cy="41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1143000" y="914400"/>
            <a:ext cx="6477000" cy="3657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3" name="AutoShape 14"/>
          <p:cNvSpPr>
            <a:spLocks noChangeArrowheads="1"/>
          </p:cNvSpPr>
          <p:nvPr/>
        </p:nvSpPr>
        <p:spPr bwMode="auto">
          <a:xfrm>
            <a:off x="2362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C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6" name="AutoShape 14"/>
          <p:cNvSpPr>
            <a:spLocks noChangeArrowheads="1"/>
          </p:cNvSpPr>
          <p:nvPr/>
        </p:nvSpPr>
        <p:spPr bwMode="auto">
          <a:xfrm>
            <a:off x="60198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P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58" name="AutoShape 9"/>
          <p:cNvSpPr>
            <a:spLocks noChangeArrowheads="1"/>
          </p:cNvSpPr>
          <p:nvPr/>
        </p:nvSpPr>
        <p:spPr bwMode="auto">
          <a:xfrm>
            <a:off x="79248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>
                <a:latin typeface="Comic Sans MS" pitchFamily="66" charset="0"/>
              </a:rPr>
              <a:t>I</a:t>
            </a:r>
          </a:p>
        </p:txBody>
      </p:sp>
      <p:sp>
        <p:nvSpPr>
          <p:cNvPr id="59" name="AutoShape 7"/>
          <p:cNvSpPr>
            <a:spLocks noChangeArrowheads="1"/>
          </p:cNvSpPr>
          <p:nvPr/>
        </p:nvSpPr>
        <p:spPr bwMode="auto">
          <a:xfrm>
            <a:off x="7885113" y="5661025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R</a:t>
            </a:r>
          </a:p>
        </p:txBody>
      </p:sp>
      <p:sp>
        <p:nvSpPr>
          <p:cNvPr id="60" name="AutoShape 3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24800" y="6096000"/>
            <a:ext cx="100171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NEXT</a:t>
            </a:r>
          </a:p>
        </p:txBody>
      </p:sp>
      <p:pic>
        <p:nvPicPr>
          <p:cNvPr id="1026" name="Picture 2" descr="whatshappen 333333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0"/>
            <a:ext cx="1905000" cy="952500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69" name="AutoShape 14"/>
          <p:cNvSpPr>
            <a:spLocks noChangeArrowheads="1"/>
          </p:cNvSpPr>
          <p:nvPr/>
        </p:nvSpPr>
        <p:spPr bwMode="auto">
          <a:xfrm>
            <a:off x="457200" y="6096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>
                <a:latin typeface="Comic Sans MS" pitchFamily="66" charset="0"/>
              </a:rPr>
              <a:t>S</a:t>
            </a:r>
          </a:p>
        </p:txBody>
      </p:sp>
      <p:pic>
        <p:nvPicPr>
          <p:cNvPr id="42" name="Picture 41" descr="sports_socce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990600"/>
            <a:ext cx="2819400" cy="3596301"/>
          </a:xfrm>
          <a:prstGeom prst="rect">
            <a:avLst/>
          </a:prstGeom>
        </p:spPr>
      </p:pic>
      <p:cxnSp>
        <p:nvCxnSpPr>
          <p:cNvPr id="50" name="Straight Connector 49"/>
          <p:cNvCxnSpPr/>
          <p:nvPr/>
        </p:nvCxnSpPr>
        <p:spPr>
          <a:xfrm>
            <a:off x="36576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1148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5720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0292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4864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9436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4008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858000" y="2743200"/>
            <a:ext cx="3810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4038600" y="19812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O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581400" y="19812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F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495800" y="19812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O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953000" y="19812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T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410200" y="19812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B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867400" y="19812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324600" y="19812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L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781800" y="1981200"/>
            <a:ext cx="53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L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1" name="AutoShape 14"/>
          <p:cNvSpPr>
            <a:spLocks noChangeArrowheads="1"/>
          </p:cNvSpPr>
          <p:nvPr/>
        </p:nvSpPr>
        <p:spPr bwMode="auto">
          <a:xfrm>
            <a:off x="4572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A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84" name="AutoShape 14"/>
          <p:cNvSpPr>
            <a:spLocks noChangeArrowheads="1"/>
          </p:cNvSpPr>
          <p:nvPr/>
        </p:nvSpPr>
        <p:spPr bwMode="auto">
          <a:xfrm>
            <a:off x="51054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F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85" name="AutoShape 14"/>
          <p:cNvSpPr>
            <a:spLocks noChangeArrowheads="1"/>
          </p:cNvSpPr>
          <p:nvPr/>
        </p:nvSpPr>
        <p:spPr bwMode="auto">
          <a:xfrm>
            <a:off x="2362200" y="5715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L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86" name="AutoShape 14"/>
          <p:cNvSpPr>
            <a:spLocks noChangeArrowheads="1"/>
          </p:cNvSpPr>
          <p:nvPr/>
        </p:nvSpPr>
        <p:spPr bwMode="auto">
          <a:xfrm>
            <a:off x="5105400" y="5638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O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87" name="AutoShape 14"/>
          <p:cNvSpPr>
            <a:spLocks noChangeArrowheads="1"/>
          </p:cNvSpPr>
          <p:nvPr/>
        </p:nvSpPr>
        <p:spPr bwMode="auto">
          <a:xfrm>
            <a:off x="1371600" y="52578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B</a:t>
            </a:r>
            <a:endParaRPr lang="pt-PT" sz="1600" b="1" dirty="0">
              <a:latin typeface="Comic Sans MS" pitchFamily="66" charset="0"/>
            </a:endParaRPr>
          </a:p>
        </p:txBody>
      </p:sp>
      <p:sp>
        <p:nvSpPr>
          <p:cNvPr id="88" name="AutoShape 14"/>
          <p:cNvSpPr>
            <a:spLocks noChangeArrowheads="1"/>
          </p:cNvSpPr>
          <p:nvPr/>
        </p:nvSpPr>
        <p:spPr bwMode="auto">
          <a:xfrm>
            <a:off x="1371600" y="6096000"/>
            <a:ext cx="882650" cy="35877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sz="1600" b="1" dirty="0" smtClean="0">
                <a:latin typeface="Comic Sans MS" pitchFamily="66" charset="0"/>
              </a:rPr>
              <a:t>T</a:t>
            </a:r>
            <a:endParaRPr lang="pt-PT" sz="16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</p:childTnLst>
        </p:cTn>
      </p:par>
    </p:tnLst>
    <p:bldLst>
      <p:bldP spid="71" grpId="0"/>
      <p:bldP spid="73" grpId="0"/>
      <p:bldP spid="75" grpId="0"/>
      <p:bldP spid="76" grpId="0"/>
      <p:bldP spid="77" grpId="0"/>
      <p:bldP spid="78" grpId="0"/>
      <p:bldP spid="79" grpId="0"/>
      <p:bldP spid="8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342</Words>
  <Application>Microsoft Office PowerPoint</Application>
  <PresentationFormat>On-screen Show (4:3)</PresentationFormat>
  <Paragraphs>341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70</cp:revision>
  <dcterms:created xsi:type="dcterms:W3CDTF">2009-12-26T11:53:34Z</dcterms:created>
  <dcterms:modified xsi:type="dcterms:W3CDTF">2009-12-27T17:57:50Z</dcterms:modified>
</cp:coreProperties>
</file>