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9" r:id="rId7"/>
    <p:sldId id="263" r:id="rId8"/>
    <p:sldId id="265" r:id="rId9"/>
    <p:sldId id="260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2E8"/>
    <a:srgbClr val="AAC2E0"/>
    <a:srgbClr val="006600"/>
    <a:srgbClr val="007400"/>
    <a:srgbClr val="009200"/>
    <a:srgbClr val="769D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4" autoAdjust="0"/>
    <p:restoredTop sz="94714" autoAdjust="0"/>
  </p:normalViewPr>
  <p:slideViewPr>
    <p:cSldViewPr>
      <p:cViewPr varScale="1">
        <p:scale>
          <a:sx n="88" d="100"/>
          <a:sy n="88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67EA-9C42-4B7A-9F21-0F7AED59C421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30C4-19E3-44E3-AB88-A0042C593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0" name="Cloud 19"/>
          <p:cNvSpPr/>
          <p:nvPr/>
        </p:nvSpPr>
        <p:spPr>
          <a:xfrm>
            <a:off x="1905000" y="0"/>
            <a:ext cx="2214578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781800" y="152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495800" y="1905000"/>
            <a:ext cx="4310063" cy="4695318"/>
          </a:xfrm>
          <a:prstGeom prst="rect">
            <a:avLst/>
          </a:prstGeom>
        </p:spPr>
      </p:pic>
      <p:pic>
        <p:nvPicPr>
          <p:cNvPr id="1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728860"/>
            <a:ext cx="1600200" cy="1743233"/>
          </a:xfrm>
          <a:prstGeom prst="rect">
            <a:avLst/>
          </a:prstGeom>
        </p:spPr>
      </p:pic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981200" y="3810000"/>
            <a:ext cx="287216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Game</a:t>
            </a:r>
            <a:endParaRPr lang="en-US" sz="6600" b="1" cap="none" spc="0" dirty="0">
              <a:ln w="11430"/>
              <a:gradFill>
                <a:gsLst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9" name="Picture 28" descr="this_way_right_l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5334000"/>
            <a:ext cx="1625683" cy="114776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1" name="Cloud 20"/>
          <p:cNvSpPr/>
          <p:nvPr/>
        </p:nvSpPr>
        <p:spPr>
          <a:xfrm>
            <a:off x="6781800" y="152400"/>
            <a:ext cx="2000264" cy="114300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514600"/>
            <a:ext cx="3505200" cy="4118897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2590800" y="5257800"/>
            <a:ext cx="5105400" cy="1447800"/>
          </a:xfrm>
          <a:prstGeom prst="wedgeRoundRectCallout">
            <a:avLst>
              <a:gd name="adj1" fmla="val -58496"/>
              <a:gd name="adj2" fmla="val -7522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…………..   is the rhino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It’ s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next to the lake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 flipH="1" flipV="1">
            <a:off x="4608285" y="3352800"/>
            <a:ext cx="4535715" cy="1854201"/>
          </a:xfrm>
          <a:custGeom>
            <a:avLst/>
            <a:gdLst>
              <a:gd name="connsiteX0" fmla="*/ 2204356 w 4657270"/>
              <a:gd name="connsiteY0" fmla="*/ 636815 h 1514928"/>
              <a:gd name="connsiteX1" fmla="*/ 2596242 w 4657270"/>
              <a:gd name="connsiteY1" fmla="*/ 244929 h 1514928"/>
              <a:gd name="connsiteX2" fmla="*/ 3096985 w 4657270"/>
              <a:gd name="connsiteY2" fmla="*/ 190500 h 1514928"/>
              <a:gd name="connsiteX3" fmla="*/ 3630385 w 4657270"/>
              <a:gd name="connsiteY3" fmla="*/ 266700 h 1514928"/>
              <a:gd name="connsiteX4" fmla="*/ 4239985 w 4657270"/>
              <a:gd name="connsiteY4" fmla="*/ 234043 h 1514928"/>
              <a:gd name="connsiteX5" fmla="*/ 4501242 w 4657270"/>
              <a:gd name="connsiteY5" fmla="*/ 451758 h 1514928"/>
              <a:gd name="connsiteX6" fmla="*/ 4642756 w 4657270"/>
              <a:gd name="connsiteY6" fmla="*/ 908958 h 1514928"/>
              <a:gd name="connsiteX7" fmla="*/ 4414156 w 4657270"/>
              <a:gd name="connsiteY7" fmla="*/ 1191986 h 1514928"/>
              <a:gd name="connsiteX8" fmla="*/ 3782785 w 4657270"/>
              <a:gd name="connsiteY8" fmla="*/ 1159329 h 1514928"/>
              <a:gd name="connsiteX9" fmla="*/ 3118756 w 4657270"/>
              <a:gd name="connsiteY9" fmla="*/ 1235529 h 1514928"/>
              <a:gd name="connsiteX10" fmla="*/ 2411185 w 4657270"/>
              <a:gd name="connsiteY10" fmla="*/ 1170215 h 1514928"/>
              <a:gd name="connsiteX11" fmla="*/ 1442356 w 4657270"/>
              <a:gd name="connsiteY11" fmla="*/ 1431472 h 1514928"/>
              <a:gd name="connsiteX12" fmla="*/ 865414 w 4657270"/>
              <a:gd name="connsiteY12" fmla="*/ 1224643 h 1514928"/>
              <a:gd name="connsiteX13" fmla="*/ 136071 w 4657270"/>
              <a:gd name="connsiteY13" fmla="*/ 1464129 h 1514928"/>
              <a:gd name="connsiteX14" fmla="*/ 48985 w 4657270"/>
              <a:gd name="connsiteY14" fmla="*/ 1333500 h 1514928"/>
              <a:gd name="connsiteX15" fmla="*/ 38099 w 4657270"/>
              <a:gd name="connsiteY15" fmla="*/ 375558 h 1514928"/>
              <a:gd name="connsiteX16" fmla="*/ 212271 w 4657270"/>
              <a:gd name="connsiteY16" fmla="*/ 266700 h 1514928"/>
              <a:gd name="connsiteX17" fmla="*/ 996042 w 4657270"/>
              <a:gd name="connsiteY17" fmla="*/ 495300 h 1514928"/>
              <a:gd name="connsiteX18" fmla="*/ 1507671 w 4657270"/>
              <a:gd name="connsiteY18" fmla="*/ 114300 h 1514928"/>
              <a:gd name="connsiteX19" fmla="*/ 2084614 w 4657270"/>
              <a:gd name="connsiteY19" fmla="*/ 81643 h 1514928"/>
              <a:gd name="connsiteX20" fmla="*/ 2204356 w 4657270"/>
              <a:gd name="connsiteY20" fmla="*/ 636815 h 151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57270" h="1514928">
                <a:moveTo>
                  <a:pt x="2204356" y="636815"/>
                </a:moveTo>
                <a:cubicBezTo>
                  <a:pt x="2289627" y="664029"/>
                  <a:pt x="2447471" y="319315"/>
                  <a:pt x="2596242" y="244929"/>
                </a:cubicBezTo>
                <a:cubicBezTo>
                  <a:pt x="2745013" y="170543"/>
                  <a:pt x="2924628" y="186872"/>
                  <a:pt x="3096985" y="190500"/>
                </a:cubicBezTo>
                <a:cubicBezTo>
                  <a:pt x="3269342" y="194128"/>
                  <a:pt x="3439885" y="259443"/>
                  <a:pt x="3630385" y="266700"/>
                </a:cubicBezTo>
                <a:cubicBezTo>
                  <a:pt x="3820885" y="273957"/>
                  <a:pt x="4094842" y="203200"/>
                  <a:pt x="4239985" y="234043"/>
                </a:cubicBezTo>
                <a:cubicBezTo>
                  <a:pt x="4385128" y="264886"/>
                  <a:pt x="4434114" y="339272"/>
                  <a:pt x="4501242" y="451758"/>
                </a:cubicBezTo>
                <a:cubicBezTo>
                  <a:pt x="4568371" y="564244"/>
                  <a:pt x="4657270" y="785587"/>
                  <a:pt x="4642756" y="908958"/>
                </a:cubicBezTo>
                <a:cubicBezTo>
                  <a:pt x="4628242" y="1032329"/>
                  <a:pt x="4557484" y="1150258"/>
                  <a:pt x="4414156" y="1191986"/>
                </a:cubicBezTo>
                <a:cubicBezTo>
                  <a:pt x="4270828" y="1233714"/>
                  <a:pt x="3998685" y="1152072"/>
                  <a:pt x="3782785" y="1159329"/>
                </a:cubicBezTo>
                <a:cubicBezTo>
                  <a:pt x="3566885" y="1166586"/>
                  <a:pt x="3347356" y="1233715"/>
                  <a:pt x="3118756" y="1235529"/>
                </a:cubicBezTo>
                <a:cubicBezTo>
                  <a:pt x="2890156" y="1237343"/>
                  <a:pt x="2690585" y="1137558"/>
                  <a:pt x="2411185" y="1170215"/>
                </a:cubicBezTo>
                <a:cubicBezTo>
                  <a:pt x="2131785" y="1202872"/>
                  <a:pt x="1699984" y="1422401"/>
                  <a:pt x="1442356" y="1431472"/>
                </a:cubicBezTo>
                <a:cubicBezTo>
                  <a:pt x="1184728" y="1440543"/>
                  <a:pt x="1083128" y="1219200"/>
                  <a:pt x="865414" y="1224643"/>
                </a:cubicBezTo>
                <a:cubicBezTo>
                  <a:pt x="647700" y="1230086"/>
                  <a:pt x="272142" y="1445986"/>
                  <a:pt x="136071" y="1464129"/>
                </a:cubicBezTo>
                <a:cubicBezTo>
                  <a:pt x="0" y="1482272"/>
                  <a:pt x="65314" y="1514928"/>
                  <a:pt x="48985" y="1333500"/>
                </a:cubicBezTo>
                <a:cubicBezTo>
                  <a:pt x="32656" y="1152072"/>
                  <a:pt x="10885" y="553358"/>
                  <a:pt x="38099" y="375558"/>
                </a:cubicBezTo>
                <a:cubicBezTo>
                  <a:pt x="65313" y="197758"/>
                  <a:pt x="52614" y="246743"/>
                  <a:pt x="212271" y="266700"/>
                </a:cubicBezTo>
                <a:cubicBezTo>
                  <a:pt x="371928" y="286657"/>
                  <a:pt x="780142" y="520700"/>
                  <a:pt x="996042" y="495300"/>
                </a:cubicBezTo>
                <a:cubicBezTo>
                  <a:pt x="1211942" y="469900"/>
                  <a:pt x="1326242" y="183243"/>
                  <a:pt x="1507671" y="114300"/>
                </a:cubicBezTo>
                <a:cubicBezTo>
                  <a:pt x="1689100" y="45357"/>
                  <a:pt x="1964871" y="0"/>
                  <a:pt x="2084614" y="81643"/>
                </a:cubicBezTo>
                <a:cubicBezTo>
                  <a:pt x="2204357" y="163286"/>
                  <a:pt x="2119085" y="609601"/>
                  <a:pt x="2204356" y="636815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animal_rhin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423356"/>
            <a:ext cx="1600200" cy="1224844"/>
          </a:xfrm>
          <a:prstGeom prst="rect">
            <a:avLst/>
          </a:prstGeom>
        </p:spPr>
      </p:pic>
      <p:sp>
        <p:nvSpPr>
          <p:cNvPr id="29" name="Action Button: Forward or Next 28">
            <a:hlinkClick r:id="" action="ppaction://hlinkshowjump?jump=nextslide" highlightClick="1"/>
          </p:cNvPr>
          <p:cNvSpPr/>
          <p:nvPr/>
        </p:nvSpPr>
        <p:spPr>
          <a:xfrm>
            <a:off x="8001000" y="5867400"/>
            <a:ext cx="685800" cy="457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Cloud 29"/>
          <p:cNvSpPr/>
          <p:nvPr/>
        </p:nvSpPr>
        <p:spPr>
          <a:xfrm>
            <a:off x="2133600" y="228600"/>
            <a:ext cx="2214578" cy="114300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04566 0.6944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17" grpId="0" animBg="1"/>
      <p:bldP spid="36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0" name="Cloud 19"/>
          <p:cNvSpPr/>
          <p:nvPr/>
        </p:nvSpPr>
        <p:spPr>
          <a:xfrm>
            <a:off x="2133600" y="228600"/>
            <a:ext cx="2214578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781800" y="152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495800" y="2162682"/>
            <a:ext cx="4310063" cy="4695318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1066800" y="5181600"/>
            <a:ext cx="5105400" cy="1447800"/>
          </a:xfrm>
          <a:prstGeom prst="wedgeRoundRectCallout">
            <a:avLst>
              <a:gd name="adj1" fmla="val 41718"/>
              <a:gd name="adj2" fmla="val -8951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…………..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 coming?</a:t>
            </a:r>
            <a:endParaRPr lang="en-US" sz="3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The elephant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 coming.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nimal_elephant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743200"/>
            <a:ext cx="2796778" cy="2209800"/>
          </a:xfrm>
          <a:prstGeom prst="rect">
            <a:avLst/>
          </a:prstGeom>
        </p:spPr>
      </p:pic>
      <p:sp>
        <p:nvSpPr>
          <p:cNvPr id="24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8" name="Action Button: Home 27">
            <a:hlinkClick r:id="" action="ppaction://hlinkshowjump?jump=firstslide" highlightClick="1"/>
          </p:cNvPr>
          <p:cNvSpPr/>
          <p:nvPr/>
        </p:nvSpPr>
        <p:spPr>
          <a:xfrm>
            <a:off x="228600" y="6096000"/>
            <a:ext cx="533400" cy="533400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14809 0.477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17" grpId="0" animBg="1"/>
      <p:bldP spid="24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0" name="Cloud 19"/>
          <p:cNvSpPr/>
          <p:nvPr/>
        </p:nvSpPr>
        <p:spPr>
          <a:xfrm>
            <a:off x="1905000" y="0"/>
            <a:ext cx="2214578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781800" y="152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495800" y="1905000"/>
            <a:ext cx="4310063" cy="4695318"/>
          </a:xfrm>
          <a:prstGeom prst="rect">
            <a:avLst/>
          </a:prstGeom>
        </p:spPr>
      </p:pic>
      <p:pic>
        <p:nvPicPr>
          <p:cNvPr id="1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728860"/>
            <a:ext cx="1600200" cy="1743233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914400" y="4191000"/>
            <a:ext cx="5105400" cy="1447800"/>
          </a:xfrm>
          <a:prstGeom prst="wedgeRoundRectCallout">
            <a:avLst>
              <a:gd name="adj1" fmla="val 33402"/>
              <a:gd name="adj2" fmla="val -887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…………..  is that?</a:t>
            </a:r>
          </a:p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It’s a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giraffe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ction Button: Forward or Next 21">
            <a:hlinkClick r:id="" action="ppaction://hlinkshowjump?jump=nextslide" highlightClick="1"/>
          </p:cNvPr>
          <p:cNvSpPr/>
          <p:nvPr/>
        </p:nvSpPr>
        <p:spPr>
          <a:xfrm>
            <a:off x="3810000" y="6248400"/>
            <a:ext cx="685800" cy="457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8 0.05672 L -0.51771 0.3233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17" grpId="0" animBg="1"/>
      <p:bldP spid="36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1" name="Cloud 20"/>
          <p:cNvSpPr/>
          <p:nvPr/>
        </p:nvSpPr>
        <p:spPr>
          <a:xfrm>
            <a:off x="6781800" y="152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3276600" y="1295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21"/>
          <p:cNvSpPr/>
          <p:nvPr/>
        </p:nvSpPr>
        <p:spPr>
          <a:xfrm>
            <a:off x="1371600" y="15240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953000" y="2341767"/>
            <a:ext cx="3769238" cy="4106151"/>
          </a:xfrm>
          <a:prstGeom prst="rect">
            <a:avLst/>
          </a:prstGeom>
        </p:spPr>
      </p:pic>
      <p:pic>
        <p:nvPicPr>
          <p:cNvPr id="29" name="Picture 28" descr="12296939701790056732rg1024_Tree_svg_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438400"/>
            <a:ext cx="1335432" cy="1426375"/>
          </a:xfrm>
          <a:prstGeom prst="rect">
            <a:avLst/>
          </a:prstGeom>
        </p:spPr>
      </p:pic>
      <p:pic>
        <p:nvPicPr>
          <p:cNvPr id="30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895600"/>
            <a:ext cx="1600200" cy="1743233"/>
          </a:xfrm>
          <a:prstGeom prst="rect">
            <a:avLst/>
          </a:prstGeom>
        </p:spPr>
      </p:pic>
      <p:sp>
        <p:nvSpPr>
          <p:cNvPr id="32" name="14 - Επεξήγηση με στρογγυλεμένο παραλληλόγραμμο"/>
          <p:cNvSpPr/>
          <p:nvPr/>
        </p:nvSpPr>
        <p:spPr>
          <a:xfrm>
            <a:off x="1524000" y="4724400"/>
            <a:ext cx="4800600" cy="1219200"/>
          </a:xfrm>
          <a:prstGeom prst="wedgeRoundRectCallout">
            <a:avLst>
              <a:gd name="adj1" fmla="val 33402"/>
              <a:gd name="adj2" fmla="val -887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………….. is the giraffe?</a:t>
            </a:r>
          </a:p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It’s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 front of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 tree.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Cloud 23"/>
          <p:cNvSpPr/>
          <p:nvPr/>
        </p:nvSpPr>
        <p:spPr>
          <a:xfrm>
            <a:off x="1905000" y="228600"/>
            <a:ext cx="2057400" cy="99060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4" name="Action Button: Forward or Next 33">
            <a:hlinkClick r:id="" action="ppaction://hlinkshowjump?jump=nextslide" highlightClick="1"/>
          </p:cNvPr>
          <p:cNvSpPr/>
          <p:nvPr/>
        </p:nvSpPr>
        <p:spPr>
          <a:xfrm>
            <a:off x="3810000" y="6248400"/>
            <a:ext cx="685800" cy="457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375 0.605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17" grpId="0" animBg="1"/>
      <p:bldP spid="36" grpId="0" animBg="1"/>
      <p:bldP spid="24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0" name="Cloud 19"/>
          <p:cNvSpPr/>
          <p:nvPr/>
        </p:nvSpPr>
        <p:spPr>
          <a:xfrm>
            <a:off x="1981200" y="228600"/>
            <a:ext cx="2214578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781800" y="152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495800" y="1905000"/>
            <a:ext cx="4310063" cy="4695318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533400" y="4191000"/>
            <a:ext cx="5791200" cy="1447800"/>
          </a:xfrm>
          <a:prstGeom prst="wedgeRoundRectCallout">
            <a:avLst>
              <a:gd name="adj1" fmla="val 33402"/>
              <a:gd name="adj2" fmla="val -887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….……... butterflies are there?</a:t>
            </a:r>
          </a:p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There are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five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butterflies.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nimal_butterfli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00200"/>
            <a:ext cx="2520723" cy="2166937"/>
          </a:xfrm>
          <a:prstGeom prst="rect">
            <a:avLst/>
          </a:prstGeom>
        </p:spPr>
      </p:pic>
      <p:sp>
        <p:nvSpPr>
          <p:cNvPr id="24" name="Cloud 23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8" name="Action Button: Forward or Next 27">
            <a:hlinkClick r:id="" action="ppaction://hlinkshowjump?jump=nextslide" highlightClick="1"/>
          </p:cNvPr>
          <p:cNvSpPr/>
          <p:nvPr/>
        </p:nvSpPr>
        <p:spPr>
          <a:xfrm>
            <a:off x="3810000" y="6248400"/>
            <a:ext cx="685800" cy="457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50886 0.506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7" grpId="0" animBg="1"/>
      <p:bldP spid="36" grpId="0" animBg="1"/>
      <p:bldP spid="24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0" name="Cloud 19"/>
          <p:cNvSpPr/>
          <p:nvPr/>
        </p:nvSpPr>
        <p:spPr>
          <a:xfrm>
            <a:off x="1905000" y="228600"/>
            <a:ext cx="2214578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781800" y="152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495800" y="1905000"/>
            <a:ext cx="4310063" cy="4695318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762000" y="4953000"/>
            <a:ext cx="5715000" cy="1447800"/>
          </a:xfrm>
          <a:prstGeom prst="wedgeRoundRectCallout">
            <a:avLst>
              <a:gd name="adj1" fmla="val 30926"/>
              <a:gd name="adj2" fmla="val -16470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………….. is sleeping?</a:t>
            </a: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The bear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is sleeping.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nimal_bear_hibern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124200"/>
            <a:ext cx="2819400" cy="1557631"/>
          </a:xfrm>
          <a:prstGeom prst="rect">
            <a:avLst/>
          </a:prstGeom>
        </p:spPr>
      </p:pic>
      <p:sp>
        <p:nvSpPr>
          <p:cNvPr id="24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8" name="Action Button: Forward or Next 27">
            <a:hlinkClick r:id="" action="ppaction://hlinkshowjump?jump=nextslide" highlightClick="1"/>
          </p:cNvPr>
          <p:cNvSpPr/>
          <p:nvPr/>
        </p:nvSpPr>
        <p:spPr>
          <a:xfrm>
            <a:off x="6781800" y="6248400"/>
            <a:ext cx="685800" cy="457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18142 0.433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17" grpId="0" animBg="1"/>
      <p:bldP spid="24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0" name="Cloud 19"/>
          <p:cNvSpPr/>
          <p:nvPr/>
        </p:nvSpPr>
        <p:spPr>
          <a:xfrm>
            <a:off x="1981200" y="152400"/>
            <a:ext cx="2214578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495800" y="1905000"/>
            <a:ext cx="4310063" cy="4695318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1295400" y="3657600"/>
            <a:ext cx="4876800" cy="914400"/>
          </a:xfrm>
          <a:prstGeom prst="wedgeRoundRectCallout">
            <a:avLst>
              <a:gd name="adj1" fmla="val 24181"/>
              <a:gd name="adj2" fmla="val -9967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………….. do you sleep?</a:t>
            </a:r>
          </a:p>
          <a:p>
            <a:pPr algn="ctr"/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2438400" y="5257800"/>
            <a:ext cx="3886200" cy="685800"/>
          </a:xfrm>
          <a:prstGeom prst="wedgeRoundRectCallout">
            <a:avLst>
              <a:gd name="adj1" fmla="val -55047"/>
              <a:gd name="adj2" fmla="val -123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 sleep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 winter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  <a:endParaRPr lang="en-US" sz="3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8" name="Picture 27" descr="animal_bear_hibern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105400"/>
            <a:ext cx="2267695" cy="1252831"/>
          </a:xfrm>
          <a:prstGeom prst="rect">
            <a:avLst/>
          </a:prstGeom>
        </p:spPr>
      </p:pic>
      <p:sp>
        <p:nvSpPr>
          <p:cNvPr id="29" name="Cloud 28"/>
          <p:cNvSpPr/>
          <p:nvPr/>
        </p:nvSpPr>
        <p:spPr>
          <a:xfrm>
            <a:off x="6781800" y="152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>
          <a:xfrm>
            <a:off x="5410200" y="6172200"/>
            <a:ext cx="685800" cy="457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57604 0.42338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17" grpId="0" animBg="1"/>
      <p:bldP spid="36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0" name="Cloud 19"/>
          <p:cNvSpPr/>
          <p:nvPr/>
        </p:nvSpPr>
        <p:spPr>
          <a:xfrm>
            <a:off x="1905000" y="0"/>
            <a:ext cx="2214578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781800" y="152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0" y="3124200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495800" y="1905000"/>
            <a:ext cx="4310063" cy="4695318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609600" y="4191000"/>
            <a:ext cx="5486400" cy="1447800"/>
          </a:xfrm>
          <a:prstGeom prst="wedgeRoundRectCallout">
            <a:avLst>
              <a:gd name="adj1" fmla="val 33402"/>
              <a:gd name="adj2" fmla="val -887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………….. is the eagle doing? </a:t>
            </a:r>
          </a:p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It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 flying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julyfour_eag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143000"/>
            <a:ext cx="1962912" cy="2133600"/>
          </a:xfrm>
          <a:prstGeom prst="rect">
            <a:avLst/>
          </a:prstGeom>
        </p:spPr>
      </p:pic>
      <p:sp>
        <p:nvSpPr>
          <p:cNvPr id="24" name="Action Button: Forward or Next 23">
            <a:hlinkClick r:id="" action="ppaction://hlinkshowjump?jump=nextslide" highlightClick="1"/>
          </p:cNvPr>
          <p:cNvSpPr/>
          <p:nvPr/>
        </p:nvSpPr>
        <p:spPr>
          <a:xfrm>
            <a:off x="5410200" y="6172200"/>
            <a:ext cx="685800" cy="457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63438 0.3011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17" grpId="0" animBg="1"/>
      <p:bldP spid="36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0" name="Cloud 19"/>
          <p:cNvSpPr/>
          <p:nvPr/>
        </p:nvSpPr>
        <p:spPr>
          <a:xfrm>
            <a:off x="1905000" y="0"/>
            <a:ext cx="2214578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781800" y="1524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495800" y="1905000"/>
            <a:ext cx="4310063" cy="4695318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685800" y="5105400"/>
            <a:ext cx="5638800" cy="1447800"/>
          </a:xfrm>
          <a:prstGeom prst="wedgeRoundRectCallout">
            <a:avLst>
              <a:gd name="adj1" fmla="val 33615"/>
              <a:gd name="adj2" fmla="val -17898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………….. lions are there   ?</a:t>
            </a:r>
          </a:p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There are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three lions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nimal_lion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5683" y="2895600"/>
            <a:ext cx="3090155" cy="2138362"/>
          </a:xfrm>
          <a:prstGeom prst="rect">
            <a:avLst/>
          </a:prstGeom>
        </p:spPr>
      </p:pic>
      <p:sp>
        <p:nvSpPr>
          <p:cNvPr id="24" name="Cloud 23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8" name="Action Button: Forward or Next 27">
            <a:hlinkClick r:id="" action="ppaction://hlinkshowjump?jump=nextslide" highlightClick="1"/>
          </p:cNvPr>
          <p:cNvSpPr/>
          <p:nvPr/>
        </p:nvSpPr>
        <p:spPr>
          <a:xfrm>
            <a:off x="6781800" y="6248400"/>
            <a:ext cx="685800" cy="457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45052 0.6402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7" grpId="0" animBg="1"/>
      <p:bldP spid="36" grpId="0" animBg="1"/>
      <p:bldP spid="24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rgbClr val="A2C2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00438"/>
            <a:ext cx="6972352" cy="2339973"/>
          </a:xfrm>
        </p:spPr>
        <p:txBody>
          <a:bodyPr/>
          <a:lstStyle/>
          <a:p>
            <a:r>
              <a:rPr lang="es-UY" dirty="0" err="1"/>
              <a:t>Text</a:t>
            </a:r>
            <a:r>
              <a:rPr lang="es-UY" dirty="0"/>
              <a:t> </a:t>
            </a:r>
            <a:r>
              <a:rPr lang="es-UY" dirty="0" err="1"/>
              <a:t>or</a:t>
            </a:r>
            <a:r>
              <a:rPr lang="es-UY" dirty="0"/>
              <a:t> </a:t>
            </a:r>
            <a:r>
              <a:rPr lang="es-UY" dirty="0" err="1"/>
              <a:t>image</a:t>
            </a:r>
            <a:endParaRPr lang="es-ES" dirty="0"/>
          </a:p>
        </p:txBody>
      </p:sp>
      <p:sp>
        <p:nvSpPr>
          <p:cNvPr id="20" name="Cloud 19"/>
          <p:cNvSpPr/>
          <p:nvPr/>
        </p:nvSpPr>
        <p:spPr>
          <a:xfrm>
            <a:off x="1981200" y="152400"/>
            <a:ext cx="2214578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4572000" y="152400"/>
            <a:ext cx="2143140" cy="142876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How many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965200" dist="50800" dir="54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886" y="3091543"/>
            <a:ext cx="9183914" cy="698500"/>
          </a:xfrm>
          <a:custGeom>
            <a:avLst/>
            <a:gdLst>
              <a:gd name="connsiteX0" fmla="*/ 0 w 9183914"/>
              <a:gd name="connsiteY0" fmla="*/ 620486 h 698500"/>
              <a:gd name="connsiteX1" fmla="*/ 250371 w 9183914"/>
              <a:gd name="connsiteY1" fmla="*/ 370114 h 698500"/>
              <a:gd name="connsiteX2" fmla="*/ 381000 w 9183914"/>
              <a:gd name="connsiteY2" fmla="*/ 511628 h 698500"/>
              <a:gd name="connsiteX3" fmla="*/ 707571 w 9183914"/>
              <a:gd name="connsiteY3" fmla="*/ 435428 h 698500"/>
              <a:gd name="connsiteX4" fmla="*/ 903514 w 9183914"/>
              <a:gd name="connsiteY4" fmla="*/ 337457 h 698500"/>
              <a:gd name="connsiteX5" fmla="*/ 1349828 w 9183914"/>
              <a:gd name="connsiteY5" fmla="*/ 435428 h 698500"/>
              <a:gd name="connsiteX6" fmla="*/ 1752600 w 9183914"/>
              <a:gd name="connsiteY6" fmla="*/ 381000 h 698500"/>
              <a:gd name="connsiteX7" fmla="*/ 2340428 w 9183914"/>
              <a:gd name="connsiteY7" fmla="*/ 272143 h 698500"/>
              <a:gd name="connsiteX8" fmla="*/ 2710543 w 9183914"/>
              <a:gd name="connsiteY8" fmla="*/ 413657 h 698500"/>
              <a:gd name="connsiteX9" fmla="*/ 3124200 w 9183914"/>
              <a:gd name="connsiteY9" fmla="*/ 500743 h 698500"/>
              <a:gd name="connsiteX10" fmla="*/ 3363685 w 9183914"/>
              <a:gd name="connsiteY10" fmla="*/ 555171 h 698500"/>
              <a:gd name="connsiteX11" fmla="*/ 3603171 w 9183914"/>
              <a:gd name="connsiteY11" fmla="*/ 424543 h 698500"/>
              <a:gd name="connsiteX12" fmla="*/ 4071257 w 9183914"/>
              <a:gd name="connsiteY12" fmla="*/ 326571 h 698500"/>
              <a:gd name="connsiteX13" fmla="*/ 4419600 w 9183914"/>
              <a:gd name="connsiteY13" fmla="*/ 391886 h 698500"/>
              <a:gd name="connsiteX14" fmla="*/ 4659085 w 9183914"/>
              <a:gd name="connsiteY14" fmla="*/ 435428 h 698500"/>
              <a:gd name="connsiteX15" fmla="*/ 4996543 w 9183914"/>
              <a:gd name="connsiteY15" fmla="*/ 435428 h 698500"/>
              <a:gd name="connsiteX16" fmla="*/ 5301343 w 9183914"/>
              <a:gd name="connsiteY16" fmla="*/ 359228 h 698500"/>
              <a:gd name="connsiteX17" fmla="*/ 5747657 w 9183914"/>
              <a:gd name="connsiteY17" fmla="*/ 348343 h 698500"/>
              <a:gd name="connsiteX18" fmla="*/ 6041571 w 9183914"/>
              <a:gd name="connsiteY18" fmla="*/ 424543 h 698500"/>
              <a:gd name="connsiteX19" fmla="*/ 6411685 w 9183914"/>
              <a:gd name="connsiteY19" fmla="*/ 206828 h 698500"/>
              <a:gd name="connsiteX20" fmla="*/ 6738257 w 9183914"/>
              <a:gd name="connsiteY20" fmla="*/ 0 h 698500"/>
              <a:gd name="connsiteX21" fmla="*/ 7467600 w 9183914"/>
              <a:gd name="connsiteY21" fmla="*/ 206828 h 698500"/>
              <a:gd name="connsiteX22" fmla="*/ 7805057 w 9183914"/>
              <a:gd name="connsiteY22" fmla="*/ 174171 h 698500"/>
              <a:gd name="connsiteX23" fmla="*/ 8186057 w 9183914"/>
              <a:gd name="connsiteY23" fmla="*/ 217714 h 698500"/>
              <a:gd name="connsiteX24" fmla="*/ 8501743 w 9183914"/>
              <a:gd name="connsiteY24" fmla="*/ 359228 h 698500"/>
              <a:gd name="connsiteX25" fmla="*/ 9078685 w 9183914"/>
              <a:gd name="connsiteY25" fmla="*/ 43543 h 698500"/>
              <a:gd name="connsiteX26" fmla="*/ 9133114 w 9183914"/>
              <a:gd name="connsiteY26" fmla="*/ 609600 h 698500"/>
              <a:gd name="connsiteX27" fmla="*/ 9133114 w 9183914"/>
              <a:gd name="connsiteY27" fmla="*/ 576943 h 698500"/>
              <a:gd name="connsiteX28" fmla="*/ 9144000 w 9183914"/>
              <a:gd name="connsiteY28" fmla="*/ 587828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83914" h="698500">
                <a:moveTo>
                  <a:pt x="0" y="620486"/>
                </a:moveTo>
                <a:cubicBezTo>
                  <a:pt x="93435" y="504371"/>
                  <a:pt x="186871" y="388257"/>
                  <a:pt x="250371" y="370114"/>
                </a:cubicBezTo>
                <a:cubicBezTo>
                  <a:pt x="313871" y="351971"/>
                  <a:pt x="304800" y="500742"/>
                  <a:pt x="381000" y="511628"/>
                </a:cubicBezTo>
                <a:cubicBezTo>
                  <a:pt x="457200" y="522514"/>
                  <a:pt x="620485" y="464457"/>
                  <a:pt x="707571" y="435428"/>
                </a:cubicBezTo>
                <a:cubicBezTo>
                  <a:pt x="794657" y="406400"/>
                  <a:pt x="796471" y="337457"/>
                  <a:pt x="903514" y="337457"/>
                </a:cubicBezTo>
                <a:cubicBezTo>
                  <a:pt x="1010557" y="337457"/>
                  <a:pt x="1208314" y="428171"/>
                  <a:pt x="1349828" y="435428"/>
                </a:cubicBezTo>
                <a:cubicBezTo>
                  <a:pt x="1491342" y="442685"/>
                  <a:pt x="1587500" y="408214"/>
                  <a:pt x="1752600" y="381000"/>
                </a:cubicBezTo>
                <a:cubicBezTo>
                  <a:pt x="1917700" y="353786"/>
                  <a:pt x="2180771" y="266700"/>
                  <a:pt x="2340428" y="272143"/>
                </a:cubicBezTo>
                <a:cubicBezTo>
                  <a:pt x="2500085" y="277586"/>
                  <a:pt x="2579914" y="375557"/>
                  <a:pt x="2710543" y="413657"/>
                </a:cubicBezTo>
                <a:cubicBezTo>
                  <a:pt x="2841172" y="451757"/>
                  <a:pt x="3015343" y="477157"/>
                  <a:pt x="3124200" y="500743"/>
                </a:cubicBezTo>
                <a:cubicBezTo>
                  <a:pt x="3233057" y="524329"/>
                  <a:pt x="3283857" y="567871"/>
                  <a:pt x="3363685" y="555171"/>
                </a:cubicBezTo>
                <a:cubicBezTo>
                  <a:pt x="3443513" y="542471"/>
                  <a:pt x="3485242" y="462643"/>
                  <a:pt x="3603171" y="424543"/>
                </a:cubicBezTo>
                <a:cubicBezTo>
                  <a:pt x="3721100" y="386443"/>
                  <a:pt x="3935186" y="332014"/>
                  <a:pt x="4071257" y="326571"/>
                </a:cubicBezTo>
                <a:cubicBezTo>
                  <a:pt x="4207328" y="321128"/>
                  <a:pt x="4419600" y="391886"/>
                  <a:pt x="4419600" y="391886"/>
                </a:cubicBezTo>
                <a:cubicBezTo>
                  <a:pt x="4517571" y="410029"/>
                  <a:pt x="4562928" y="428171"/>
                  <a:pt x="4659085" y="435428"/>
                </a:cubicBezTo>
                <a:cubicBezTo>
                  <a:pt x="4755242" y="442685"/>
                  <a:pt x="4889500" y="448128"/>
                  <a:pt x="4996543" y="435428"/>
                </a:cubicBezTo>
                <a:cubicBezTo>
                  <a:pt x="5103586" y="422728"/>
                  <a:pt x="5176157" y="373742"/>
                  <a:pt x="5301343" y="359228"/>
                </a:cubicBezTo>
                <a:cubicBezTo>
                  <a:pt x="5426529" y="344714"/>
                  <a:pt x="5624286" y="337457"/>
                  <a:pt x="5747657" y="348343"/>
                </a:cubicBezTo>
                <a:cubicBezTo>
                  <a:pt x="5871028" y="359229"/>
                  <a:pt x="5930900" y="448129"/>
                  <a:pt x="6041571" y="424543"/>
                </a:cubicBezTo>
                <a:cubicBezTo>
                  <a:pt x="6152242" y="400957"/>
                  <a:pt x="6295571" y="277585"/>
                  <a:pt x="6411685" y="206828"/>
                </a:cubicBezTo>
                <a:cubicBezTo>
                  <a:pt x="6527799" y="136071"/>
                  <a:pt x="6562271" y="0"/>
                  <a:pt x="6738257" y="0"/>
                </a:cubicBezTo>
                <a:cubicBezTo>
                  <a:pt x="6914243" y="0"/>
                  <a:pt x="7289800" y="177800"/>
                  <a:pt x="7467600" y="206828"/>
                </a:cubicBezTo>
                <a:cubicBezTo>
                  <a:pt x="7645400" y="235856"/>
                  <a:pt x="7685314" y="172357"/>
                  <a:pt x="7805057" y="174171"/>
                </a:cubicBezTo>
                <a:cubicBezTo>
                  <a:pt x="7924800" y="175985"/>
                  <a:pt x="8069943" y="186871"/>
                  <a:pt x="8186057" y="217714"/>
                </a:cubicBezTo>
                <a:cubicBezTo>
                  <a:pt x="8302171" y="248557"/>
                  <a:pt x="8352972" y="388257"/>
                  <a:pt x="8501743" y="359228"/>
                </a:cubicBezTo>
                <a:cubicBezTo>
                  <a:pt x="8650514" y="330200"/>
                  <a:pt x="8973457" y="1814"/>
                  <a:pt x="9078685" y="43543"/>
                </a:cubicBezTo>
                <a:cubicBezTo>
                  <a:pt x="9183914" y="85272"/>
                  <a:pt x="9124043" y="520700"/>
                  <a:pt x="9133114" y="609600"/>
                </a:cubicBezTo>
                <a:cubicBezTo>
                  <a:pt x="9142185" y="698500"/>
                  <a:pt x="9131300" y="580572"/>
                  <a:pt x="9133114" y="576943"/>
                </a:cubicBezTo>
                <a:cubicBezTo>
                  <a:pt x="9134928" y="573314"/>
                  <a:pt x="9139464" y="580571"/>
                  <a:pt x="9144000" y="587828"/>
                </a:cubicBezTo>
              </a:path>
            </a:pathLst>
          </a:custGeom>
          <a:solidFill>
            <a:srgbClr val="007400"/>
          </a:solidFill>
          <a:ln>
            <a:solidFill>
              <a:srgbClr val="007400"/>
            </a:solidFill>
          </a:ln>
          <a:effectLst>
            <a:innerShdw blurRad="4953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4" name="Picture 33" descr="giraf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495800" y="1905000"/>
            <a:ext cx="4310063" cy="4695318"/>
          </a:xfrm>
          <a:prstGeom prst="rect">
            <a:avLst/>
          </a:prstGeom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1295400" y="3657600"/>
            <a:ext cx="4876800" cy="609600"/>
          </a:xfrm>
          <a:prstGeom prst="wedgeRoundRectCallout">
            <a:avLst>
              <a:gd name="adj1" fmla="val 23958"/>
              <a:gd name="adj2" fmla="val -12586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………….. do you sleep?</a:t>
            </a:r>
          </a:p>
          <a:p>
            <a:pPr algn="ctr"/>
            <a:endParaRPr lang="el-G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0" y="0"/>
            <a:ext cx="1447800" cy="1219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loud 18"/>
          <p:cNvSpPr/>
          <p:nvPr/>
        </p:nvSpPr>
        <p:spPr>
          <a:xfrm>
            <a:off x="6248400" y="1524000"/>
            <a:ext cx="2000264" cy="1357322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-190500" y="1333500"/>
            <a:ext cx="8382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266700" y="1485900"/>
            <a:ext cx="6858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6200000" flipH="1">
            <a:off x="647700" y="1333500"/>
            <a:ext cx="685800" cy="1524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6200000" flipH="1">
            <a:off x="1181100" y="1104900"/>
            <a:ext cx="4572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21"/>
          <p:cNvSpPr/>
          <p:nvPr/>
        </p:nvSpPr>
        <p:spPr>
          <a:xfrm>
            <a:off x="3048000" y="1676400"/>
            <a:ext cx="1643074" cy="107157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Who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295400" y="762000"/>
            <a:ext cx="609600" cy="381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447800" y="533400"/>
            <a:ext cx="5334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flipV="1">
            <a:off x="1295400" y="152400"/>
            <a:ext cx="609600" cy="76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animal_ow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572000"/>
            <a:ext cx="2095500" cy="1930576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286000" y="4953000"/>
            <a:ext cx="3886200" cy="1219200"/>
          </a:xfrm>
          <a:prstGeom prst="wedgeRoundRectCallout">
            <a:avLst>
              <a:gd name="adj1" fmla="val -61770"/>
              <a:gd name="adj2" fmla="val -4488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 sleep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during the day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8" name="Cloud 27"/>
          <p:cNvSpPr/>
          <p:nvPr/>
        </p:nvSpPr>
        <p:spPr>
          <a:xfrm>
            <a:off x="6781800" y="304800"/>
            <a:ext cx="2000264" cy="914400"/>
          </a:xfrm>
          <a:prstGeom prst="cloud">
            <a:avLst/>
          </a:prstGeom>
          <a:solidFill>
            <a:srgbClr val="CDE9EB"/>
          </a:solidFill>
          <a:ln>
            <a:solidFill>
              <a:srgbClr val="CDE9EB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9" name="Action Button: Forward or Next 28">
            <a:hlinkClick r:id="" action="ppaction://hlinkshowjump?jump=nextslide" highlightClick="1"/>
          </p:cNvPr>
          <p:cNvSpPr/>
          <p:nvPr/>
        </p:nvSpPr>
        <p:spPr>
          <a:xfrm>
            <a:off x="5410200" y="6248400"/>
            <a:ext cx="685800" cy="457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58437 0.42338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17" grpId="0" animBg="1"/>
      <p:bldP spid="36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202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57</cp:revision>
  <dcterms:created xsi:type="dcterms:W3CDTF">2011-06-07T18:52:02Z</dcterms:created>
  <dcterms:modified xsi:type="dcterms:W3CDTF">2011-07-06T20:31:22Z</dcterms:modified>
</cp:coreProperties>
</file>