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E29C-B412-4FA3-94A1-172090FE2568}" type="datetimeFigureOut">
              <a:rPr lang="en-US" smtClean="0"/>
              <a:pPr/>
              <a:t>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877D-5565-4212-B210-B06FF452F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076" name="AutoShape 14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b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3077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078" name="AutoShape 16"/>
            <p:cNvSpPr>
              <a:spLocks noChangeArrowheads="1"/>
            </p:cNvSpPr>
            <p:nvPr/>
          </p:nvSpPr>
          <p:spPr bwMode="auto">
            <a:xfrm>
              <a:off x="260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e</a:t>
              </a:r>
            </a:p>
          </p:txBody>
        </p:sp>
        <p:sp>
          <p:nvSpPr>
            <p:cNvPr id="3079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080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f</a:t>
              </a:r>
            </a:p>
          </p:txBody>
        </p:sp>
        <p:sp>
          <p:nvSpPr>
            <p:cNvPr id="3081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082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083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084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k</a:t>
              </a:r>
            </a:p>
          </p:txBody>
        </p:sp>
        <p:sp>
          <p:nvSpPr>
            <p:cNvPr id="3085" name="AutoShape 23"/>
            <p:cNvSpPr>
              <a:spLocks noChangeArrowheads="1"/>
            </p:cNvSpPr>
            <p:nvPr/>
          </p:nvSpPr>
          <p:spPr bwMode="auto">
            <a:xfrm>
              <a:off x="143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3086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3087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q</a:t>
              </a:r>
            </a:p>
          </p:txBody>
        </p:sp>
        <p:sp>
          <p:nvSpPr>
            <p:cNvPr id="3088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089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090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w</a:t>
              </a:r>
            </a:p>
          </p:txBody>
        </p:sp>
        <p:sp>
          <p:nvSpPr>
            <p:cNvPr id="3091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3092" name="AutoShape 31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3093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97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t</a:t>
            </a:r>
          </a:p>
        </p:txBody>
      </p:sp>
      <p:sp>
        <p:nvSpPr>
          <p:cNvPr id="3099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3100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3102" name="AutoShape 9"/>
          <p:cNvSpPr>
            <a:spLocks noChangeArrowheads="1"/>
          </p:cNvSpPr>
          <p:nvPr/>
        </p:nvSpPr>
        <p:spPr bwMode="auto">
          <a:xfrm>
            <a:off x="7866063" y="52292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i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52800" y="2362200"/>
            <a:ext cx="19896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GAME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286000" y="1371600"/>
            <a:ext cx="423179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</a:rPr>
              <a:t>Numbers 1-20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953000" y="3581400"/>
            <a:ext cx="51167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334000" y="3581400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715000" y="3581400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172200" y="3581400"/>
            <a:ext cx="57419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629400" y="3581400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</a:t>
            </a:r>
          </a:p>
        </p:txBody>
      </p:sp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 animBg="1"/>
      <p:bldP spid="60" grpId="0" animBg="1"/>
      <p:bldP spid="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81200"/>
            <a:ext cx="276225" cy="613833"/>
          </a:xfrm>
          <a:prstGeom prst="rect">
            <a:avLst/>
          </a:prstGeom>
        </p:spPr>
      </p:pic>
      <p:pic>
        <p:nvPicPr>
          <p:cNvPr id="37" name="Picture 36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981200"/>
            <a:ext cx="276225" cy="613833"/>
          </a:xfrm>
          <a:prstGeom prst="rect">
            <a:avLst/>
          </a:prstGeom>
        </p:spPr>
      </p:pic>
      <p:pic>
        <p:nvPicPr>
          <p:cNvPr id="38" name="Picture 37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819400"/>
            <a:ext cx="276225" cy="613833"/>
          </a:xfrm>
          <a:prstGeom prst="rect">
            <a:avLst/>
          </a:prstGeom>
        </p:spPr>
      </p:pic>
      <p:pic>
        <p:nvPicPr>
          <p:cNvPr id="39" name="Picture 38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81200"/>
            <a:ext cx="276225" cy="613833"/>
          </a:xfrm>
          <a:prstGeom prst="rect">
            <a:avLst/>
          </a:prstGeom>
        </p:spPr>
      </p:pic>
      <p:pic>
        <p:nvPicPr>
          <p:cNvPr id="40" name="Picture 39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981200"/>
            <a:ext cx="276225" cy="613833"/>
          </a:xfrm>
          <a:prstGeom prst="rect">
            <a:avLst/>
          </a:prstGeom>
        </p:spPr>
      </p:pic>
      <p:pic>
        <p:nvPicPr>
          <p:cNvPr id="41" name="Picture 40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981200"/>
            <a:ext cx="276225" cy="613833"/>
          </a:xfrm>
          <a:prstGeom prst="rect">
            <a:avLst/>
          </a:prstGeom>
        </p:spPr>
      </p:pic>
      <p:pic>
        <p:nvPicPr>
          <p:cNvPr id="42" name="Picture 41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19400"/>
            <a:ext cx="276225" cy="613833"/>
          </a:xfrm>
          <a:prstGeom prst="rect">
            <a:avLst/>
          </a:prstGeom>
        </p:spPr>
      </p:pic>
      <p:pic>
        <p:nvPicPr>
          <p:cNvPr id="43" name="Picture 42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981200"/>
            <a:ext cx="276225" cy="613833"/>
          </a:xfrm>
          <a:prstGeom prst="rect">
            <a:avLst/>
          </a:prstGeom>
        </p:spPr>
      </p:pic>
      <p:pic>
        <p:nvPicPr>
          <p:cNvPr id="44" name="Picture 43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581400"/>
            <a:ext cx="276225" cy="613833"/>
          </a:xfrm>
          <a:prstGeom prst="rect">
            <a:avLst/>
          </a:prstGeom>
        </p:spPr>
      </p:pic>
      <p:pic>
        <p:nvPicPr>
          <p:cNvPr id="45" name="Picture 44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81400"/>
            <a:ext cx="276225" cy="613833"/>
          </a:xfrm>
          <a:prstGeom prst="rect">
            <a:avLst/>
          </a:prstGeom>
        </p:spPr>
      </p:pic>
      <p:pic>
        <p:nvPicPr>
          <p:cNvPr id="46" name="Picture 45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657600"/>
            <a:ext cx="276225" cy="613833"/>
          </a:xfrm>
          <a:prstGeom prst="rect">
            <a:avLst/>
          </a:prstGeom>
        </p:spPr>
      </p:pic>
      <p:pic>
        <p:nvPicPr>
          <p:cNvPr id="48" name="Picture 47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819400"/>
            <a:ext cx="276225" cy="613833"/>
          </a:xfrm>
          <a:prstGeom prst="rect">
            <a:avLst/>
          </a:prstGeom>
        </p:spPr>
      </p:pic>
      <p:pic>
        <p:nvPicPr>
          <p:cNvPr id="50" name="Picture 49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819400"/>
            <a:ext cx="276225" cy="613833"/>
          </a:xfrm>
          <a:prstGeom prst="rect">
            <a:avLst/>
          </a:prstGeom>
        </p:spPr>
      </p:pic>
      <p:pic>
        <p:nvPicPr>
          <p:cNvPr id="53" name="Picture 52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819400"/>
            <a:ext cx="276225" cy="613833"/>
          </a:xfrm>
          <a:prstGeom prst="rect">
            <a:avLst/>
          </a:prstGeom>
        </p:spPr>
      </p:pic>
      <p:pic>
        <p:nvPicPr>
          <p:cNvPr id="55" name="Picture 54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819400"/>
            <a:ext cx="276225" cy="613833"/>
          </a:xfrm>
          <a:prstGeom prst="rect">
            <a:avLst/>
          </a:prstGeom>
        </p:spPr>
      </p:pic>
      <p:pic>
        <p:nvPicPr>
          <p:cNvPr id="56" name="Picture 55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657600"/>
            <a:ext cx="276225" cy="613833"/>
          </a:xfrm>
          <a:prstGeom prst="rect">
            <a:avLst/>
          </a:prstGeom>
        </p:spPr>
      </p:pic>
      <p:pic>
        <p:nvPicPr>
          <p:cNvPr id="58" name="Picture 57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657600"/>
            <a:ext cx="276225" cy="613833"/>
          </a:xfrm>
          <a:prstGeom prst="rect">
            <a:avLst/>
          </a:prstGeom>
        </p:spPr>
      </p:pic>
      <p:pic>
        <p:nvPicPr>
          <p:cNvPr id="61" name="Picture 60" descr="school_clipart_penci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657600"/>
            <a:ext cx="276225" cy="61383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48006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862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3434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578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15000" y="2057400"/>
            <a:ext cx="381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1722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6294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0866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74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75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76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77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78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79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38862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3434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8006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2578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7150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1722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6294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0866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828800"/>
            <a:ext cx="952500" cy="952500"/>
          </a:xfrm>
          <a:prstGeom prst="rect">
            <a:avLst/>
          </a:prstGeom>
        </p:spPr>
      </p:pic>
      <p:pic>
        <p:nvPicPr>
          <p:cNvPr id="37" name="Picture 36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828800"/>
            <a:ext cx="952500" cy="952500"/>
          </a:xfrm>
          <a:prstGeom prst="rect">
            <a:avLst/>
          </a:prstGeom>
        </p:spPr>
      </p:pic>
      <p:pic>
        <p:nvPicPr>
          <p:cNvPr id="38" name="Picture 37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52500" cy="952500"/>
          </a:xfrm>
          <a:prstGeom prst="rect">
            <a:avLst/>
          </a:prstGeom>
        </p:spPr>
      </p:pic>
      <p:pic>
        <p:nvPicPr>
          <p:cNvPr id="39" name="Picture 38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667000"/>
            <a:ext cx="952500" cy="952500"/>
          </a:xfrm>
          <a:prstGeom prst="rect">
            <a:avLst/>
          </a:prstGeom>
        </p:spPr>
      </p:pic>
      <p:pic>
        <p:nvPicPr>
          <p:cNvPr id="40" name="Picture 39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505200"/>
            <a:ext cx="952500" cy="952500"/>
          </a:xfrm>
          <a:prstGeom prst="rect">
            <a:avLst/>
          </a:prstGeom>
        </p:spPr>
      </p:pic>
      <p:pic>
        <p:nvPicPr>
          <p:cNvPr id="41" name="Picture 40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429000"/>
            <a:ext cx="952500" cy="952500"/>
          </a:xfrm>
          <a:prstGeom prst="rect">
            <a:avLst/>
          </a:prstGeom>
        </p:spPr>
      </p:pic>
      <p:pic>
        <p:nvPicPr>
          <p:cNvPr id="42" name="Picture 41" descr="tn_2_a_headdr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352800"/>
            <a:ext cx="952500" cy="95250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495800" y="2438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53000" y="2438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10200" y="2438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67400" y="2438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24600" y="2438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1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3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495800" y="3200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953000" y="3200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10200" y="3200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867400" y="3200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324600" y="3200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school_five_student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28800"/>
            <a:ext cx="3500167" cy="2576512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48768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340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912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484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7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2484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68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340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7912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28800"/>
            <a:ext cx="838073" cy="628555"/>
          </a:xfrm>
          <a:prstGeom prst="rect">
            <a:avLst/>
          </a:prstGeom>
        </p:spPr>
      </p:pic>
      <p:pic>
        <p:nvPicPr>
          <p:cNvPr id="38" name="Picture 37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38400"/>
            <a:ext cx="838200" cy="628650"/>
          </a:xfrm>
          <a:prstGeom prst="rect">
            <a:avLst/>
          </a:prstGeom>
        </p:spPr>
      </p:pic>
      <p:pic>
        <p:nvPicPr>
          <p:cNvPr id="39" name="Picture 38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48000"/>
            <a:ext cx="838073" cy="628555"/>
          </a:xfrm>
          <a:prstGeom prst="rect">
            <a:avLst/>
          </a:prstGeom>
        </p:spPr>
      </p:pic>
      <p:pic>
        <p:nvPicPr>
          <p:cNvPr id="40" name="Picture 39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57600"/>
            <a:ext cx="838073" cy="628555"/>
          </a:xfrm>
          <a:prstGeom prst="rect">
            <a:avLst/>
          </a:prstGeom>
        </p:spPr>
      </p:pic>
      <p:pic>
        <p:nvPicPr>
          <p:cNvPr id="41" name="Picture 40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438400"/>
            <a:ext cx="838073" cy="628555"/>
          </a:xfrm>
          <a:prstGeom prst="rect">
            <a:avLst/>
          </a:prstGeom>
        </p:spPr>
      </p:pic>
      <p:pic>
        <p:nvPicPr>
          <p:cNvPr id="42" name="Picture 41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048000"/>
            <a:ext cx="838073" cy="628555"/>
          </a:xfrm>
          <a:prstGeom prst="rect">
            <a:avLst/>
          </a:prstGeom>
        </p:spPr>
      </p:pic>
      <p:pic>
        <p:nvPicPr>
          <p:cNvPr id="43" name="Picture 42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657600"/>
            <a:ext cx="838073" cy="628555"/>
          </a:xfrm>
          <a:prstGeom prst="rect">
            <a:avLst/>
          </a:prstGeom>
        </p:spPr>
      </p:pic>
      <p:pic>
        <p:nvPicPr>
          <p:cNvPr id="44" name="Picture 43" descr="school-b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828800"/>
            <a:ext cx="838073" cy="628555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4114800" y="2362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2000" y="2362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29200" y="2438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86400" y="2362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867400" y="2362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58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63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4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5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87" name="Straight Connector 86"/>
          <p:cNvCxnSpPr/>
          <p:nvPr/>
        </p:nvCxnSpPr>
        <p:spPr>
          <a:xfrm>
            <a:off x="4114800" y="3124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572000" y="3124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943600" y="3124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029200" y="3124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486400" y="3124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0" grpId="0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828800"/>
            <a:ext cx="705852" cy="609600"/>
          </a:xfrm>
          <a:prstGeom prst="rect">
            <a:avLst/>
          </a:prstGeom>
        </p:spPr>
      </p:pic>
      <p:pic>
        <p:nvPicPr>
          <p:cNvPr id="37" name="Picture 36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828800"/>
            <a:ext cx="705852" cy="609600"/>
          </a:xfrm>
          <a:prstGeom prst="rect">
            <a:avLst/>
          </a:prstGeom>
        </p:spPr>
      </p:pic>
      <p:pic>
        <p:nvPicPr>
          <p:cNvPr id="38" name="Picture 37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752600"/>
            <a:ext cx="705852" cy="609600"/>
          </a:xfrm>
          <a:prstGeom prst="rect">
            <a:avLst/>
          </a:prstGeom>
        </p:spPr>
      </p:pic>
      <p:pic>
        <p:nvPicPr>
          <p:cNvPr id="39" name="Picture 38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438400"/>
            <a:ext cx="705852" cy="609600"/>
          </a:xfrm>
          <a:prstGeom prst="rect">
            <a:avLst/>
          </a:prstGeom>
        </p:spPr>
      </p:pic>
      <p:pic>
        <p:nvPicPr>
          <p:cNvPr id="40" name="Picture 39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124200"/>
            <a:ext cx="705852" cy="609600"/>
          </a:xfrm>
          <a:prstGeom prst="rect">
            <a:avLst/>
          </a:prstGeom>
        </p:spPr>
      </p:pic>
      <p:pic>
        <p:nvPicPr>
          <p:cNvPr id="41" name="Picture 40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33800"/>
            <a:ext cx="705852" cy="609600"/>
          </a:xfrm>
          <a:prstGeom prst="rect">
            <a:avLst/>
          </a:prstGeom>
        </p:spPr>
      </p:pic>
      <p:pic>
        <p:nvPicPr>
          <p:cNvPr id="42" name="Picture 41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752600"/>
            <a:ext cx="705852" cy="609600"/>
          </a:xfrm>
          <a:prstGeom prst="rect">
            <a:avLst/>
          </a:prstGeom>
        </p:spPr>
      </p:pic>
      <p:pic>
        <p:nvPicPr>
          <p:cNvPr id="43" name="Picture 42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438400"/>
            <a:ext cx="705852" cy="609600"/>
          </a:xfrm>
          <a:prstGeom prst="rect">
            <a:avLst/>
          </a:prstGeom>
        </p:spPr>
      </p:pic>
      <p:pic>
        <p:nvPicPr>
          <p:cNvPr id="44" name="Picture 43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705852" cy="609600"/>
          </a:xfrm>
          <a:prstGeom prst="rect">
            <a:avLst/>
          </a:prstGeom>
        </p:spPr>
      </p:pic>
      <p:pic>
        <p:nvPicPr>
          <p:cNvPr id="45" name="Picture 44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733800"/>
            <a:ext cx="705852" cy="609600"/>
          </a:xfrm>
          <a:prstGeom prst="rect">
            <a:avLst/>
          </a:prstGeom>
        </p:spPr>
      </p:pic>
      <p:pic>
        <p:nvPicPr>
          <p:cNvPr id="46" name="Picture 45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657600"/>
            <a:ext cx="705852" cy="609600"/>
          </a:xfrm>
          <a:prstGeom prst="rect">
            <a:avLst/>
          </a:prstGeom>
        </p:spPr>
      </p:pic>
      <p:pic>
        <p:nvPicPr>
          <p:cNvPr id="47" name="Picture 46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048000"/>
            <a:ext cx="705852" cy="609600"/>
          </a:xfrm>
          <a:prstGeom prst="rect">
            <a:avLst/>
          </a:prstGeom>
        </p:spPr>
      </p:pic>
      <p:pic>
        <p:nvPicPr>
          <p:cNvPr id="48" name="Picture 47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438400"/>
            <a:ext cx="705852" cy="609600"/>
          </a:xfrm>
          <a:prstGeom prst="rect">
            <a:avLst/>
          </a:prstGeom>
        </p:spPr>
      </p:pic>
      <p:pic>
        <p:nvPicPr>
          <p:cNvPr id="50" name="Picture 49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362200"/>
            <a:ext cx="705852" cy="609600"/>
          </a:xfrm>
          <a:prstGeom prst="rect">
            <a:avLst/>
          </a:prstGeom>
        </p:spPr>
      </p:pic>
      <p:pic>
        <p:nvPicPr>
          <p:cNvPr id="53" name="Picture 52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048000"/>
            <a:ext cx="705852" cy="609600"/>
          </a:xfrm>
          <a:prstGeom prst="rect">
            <a:avLst/>
          </a:prstGeom>
        </p:spPr>
      </p:pic>
      <p:pic>
        <p:nvPicPr>
          <p:cNvPr id="55" name="Picture 54" descr="bumbly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733800"/>
            <a:ext cx="705852" cy="60960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43434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006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2578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7150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1722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6294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86600" y="2286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70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71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72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73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74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75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43434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006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1722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7150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6294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086600" y="3048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61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752600"/>
            <a:ext cx="742950" cy="742950"/>
          </a:xfrm>
          <a:prstGeom prst="rect">
            <a:avLst/>
          </a:prstGeom>
        </p:spPr>
      </p:pic>
      <p:pic>
        <p:nvPicPr>
          <p:cNvPr id="37" name="Picture 36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828800"/>
            <a:ext cx="742950" cy="742950"/>
          </a:xfrm>
          <a:prstGeom prst="rect">
            <a:avLst/>
          </a:prstGeom>
        </p:spPr>
      </p:pic>
      <p:pic>
        <p:nvPicPr>
          <p:cNvPr id="38" name="Picture 37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590800"/>
            <a:ext cx="742950" cy="742950"/>
          </a:xfrm>
          <a:prstGeom prst="rect">
            <a:avLst/>
          </a:prstGeom>
        </p:spPr>
      </p:pic>
      <p:pic>
        <p:nvPicPr>
          <p:cNvPr id="39" name="Picture 38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590800"/>
            <a:ext cx="742950" cy="742950"/>
          </a:xfrm>
          <a:prstGeom prst="rect">
            <a:avLst/>
          </a:prstGeom>
        </p:spPr>
      </p:pic>
      <p:pic>
        <p:nvPicPr>
          <p:cNvPr id="40" name="Picture 39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514600"/>
            <a:ext cx="742950" cy="742950"/>
          </a:xfrm>
          <a:prstGeom prst="rect">
            <a:avLst/>
          </a:prstGeom>
        </p:spPr>
      </p:pic>
      <p:pic>
        <p:nvPicPr>
          <p:cNvPr id="41" name="Picture 40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752600"/>
            <a:ext cx="742950" cy="742950"/>
          </a:xfrm>
          <a:prstGeom prst="rect">
            <a:avLst/>
          </a:prstGeom>
        </p:spPr>
      </p:pic>
      <p:pic>
        <p:nvPicPr>
          <p:cNvPr id="42" name="Picture 41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828800"/>
            <a:ext cx="742950" cy="742950"/>
          </a:xfrm>
          <a:prstGeom prst="rect">
            <a:avLst/>
          </a:prstGeom>
        </p:spPr>
      </p:pic>
      <p:pic>
        <p:nvPicPr>
          <p:cNvPr id="43" name="Picture 42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828800"/>
            <a:ext cx="742950" cy="742950"/>
          </a:xfrm>
          <a:prstGeom prst="rect">
            <a:avLst/>
          </a:prstGeom>
        </p:spPr>
      </p:pic>
      <p:pic>
        <p:nvPicPr>
          <p:cNvPr id="44" name="Picture 43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28800"/>
            <a:ext cx="742950" cy="742950"/>
          </a:xfrm>
          <a:prstGeom prst="rect">
            <a:avLst/>
          </a:prstGeom>
        </p:spPr>
      </p:pic>
      <p:pic>
        <p:nvPicPr>
          <p:cNvPr id="45" name="Picture 44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828800"/>
            <a:ext cx="742950" cy="742950"/>
          </a:xfrm>
          <a:prstGeom prst="rect">
            <a:avLst/>
          </a:prstGeom>
        </p:spPr>
      </p:pic>
      <p:pic>
        <p:nvPicPr>
          <p:cNvPr id="46" name="Picture 45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828800"/>
            <a:ext cx="742950" cy="742950"/>
          </a:xfrm>
          <a:prstGeom prst="rect">
            <a:avLst/>
          </a:prstGeom>
        </p:spPr>
      </p:pic>
      <p:pic>
        <p:nvPicPr>
          <p:cNvPr id="47" name="Picture 46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667000"/>
            <a:ext cx="742950" cy="742950"/>
          </a:xfrm>
          <a:prstGeom prst="rect">
            <a:avLst/>
          </a:prstGeom>
        </p:spPr>
      </p:pic>
      <p:pic>
        <p:nvPicPr>
          <p:cNvPr id="48" name="Picture 47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667000"/>
            <a:ext cx="742950" cy="742950"/>
          </a:xfrm>
          <a:prstGeom prst="rect">
            <a:avLst/>
          </a:prstGeom>
        </p:spPr>
      </p:pic>
      <p:pic>
        <p:nvPicPr>
          <p:cNvPr id="50" name="Picture 49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667000"/>
            <a:ext cx="742950" cy="742950"/>
          </a:xfrm>
          <a:prstGeom prst="rect">
            <a:avLst/>
          </a:prstGeom>
        </p:spPr>
      </p:pic>
      <p:pic>
        <p:nvPicPr>
          <p:cNvPr id="53" name="Picture 52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590800"/>
            <a:ext cx="742950" cy="742950"/>
          </a:xfrm>
          <a:prstGeom prst="rect">
            <a:avLst/>
          </a:prstGeom>
        </p:spPr>
      </p:pic>
      <p:pic>
        <p:nvPicPr>
          <p:cNvPr id="55" name="Picture 54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590800"/>
            <a:ext cx="742950" cy="742950"/>
          </a:xfrm>
          <a:prstGeom prst="rect">
            <a:avLst/>
          </a:prstGeom>
        </p:spPr>
      </p:pic>
      <p:pic>
        <p:nvPicPr>
          <p:cNvPr id="56" name="Picture 55" descr="chick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581400"/>
            <a:ext cx="742950" cy="742950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23622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743200" y="3429000"/>
            <a:ext cx="381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004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576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1148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720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292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4864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436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73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74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75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76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77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78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22860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7432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004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6576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1148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5720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0292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4864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9436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dinosaur_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828800"/>
            <a:ext cx="1101089" cy="1295399"/>
          </a:xfrm>
          <a:prstGeom prst="rect">
            <a:avLst/>
          </a:prstGeom>
        </p:spPr>
      </p:pic>
      <p:pic>
        <p:nvPicPr>
          <p:cNvPr id="40" name="Picture 39" descr="dinosaur_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828800"/>
            <a:ext cx="1036320" cy="1219200"/>
          </a:xfrm>
          <a:prstGeom prst="rect">
            <a:avLst/>
          </a:prstGeom>
        </p:spPr>
      </p:pic>
      <p:pic>
        <p:nvPicPr>
          <p:cNvPr id="41" name="Picture 40" descr="dinosaur_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276600"/>
            <a:ext cx="971551" cy="1143001"/>
          </a:xfrm>
          <a:prstGeom prst="rect">
            <a:avLst/>
          </a:prstGeom>
        </p:spPr>
      </p:pic>
      <p:pic>
        <p:nvPicPr>
          <p:cNvPr id="42" name="Picture 41" descr="dinosaur_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140" y="3276600"/>
            <a:ext cx="1036320" cy="121920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724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816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38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96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58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724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181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638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096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828800"/>
            <a:ext cx="704850" cy="704850"/>
          </a:xfrm>
          <a:prstGeom prst="rect">
            <a:avLst/>
          </a:prstGeom>
        </p:spPr>
      </p:pic>
      <p:pic>
        <p:nvPicPr>
          <p:cNvPr id="9" name="Picture 8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438400"/>
            <a:ext cx="704850" cy="704850"/>
          </a:xfrm>
          <a:prstGeom prst="rect">
            <a:avLst/>
          </a:prstGeom>
        </p:spPr>
      </p:pic>
      <p:pic>
        <p:nvPicPr>
          <p:cNvPr id="10" name="Picture 9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828800"/>
            <a:ext cx="704850" cy="704850"/>
          </a:xfrm>
          <a:prstGeom prst="rect">
            <a:avLst/>
          </a:prstGeom>
        </p:spPr>
      </p:pic>
      <p:pic>
        <p:nvPicPr>
          <p:cNvPr id="11" name="Picture 10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828800"/>
            <a:ext cx="704850" cy="704850"/>
          </a:xfrm>
          <a:prstGeom prst="rect">
            <a:avLst/>
          </a:prstGeom>
        </p:spPr>
      </p:pic>
      <p:pic>
        <p:nvPicPr>
          <p:cNvPr id="12" name="Picture 11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828800"/>
            <a:ext cx="704850" cy="704850"/>
          </a:xfrm>
          <a:prstGeom prst="rect">
            <a:avLst/>
          </a:prstGeom>
        </p:spPr>
      </p:pic>
      <p:pic>
        <p:nvPicPr>
          <p:cNvPr id="13" name="Picture 12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752600"/>
            <a:ext cx="704850" cy="704850"/>
          </a:xfrm>
          <a:prstGeom prst="rect">
            <a:avLst/>
          </a:prstGeom>
        </p:spPr>
      </p:pic>
      <p:pic>
        <p:nvPicPr>
          <p:cNvPr id="14" name="Picture 13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752600"/>
            <a:ext cx="704850" cy="704850"/>
          </a:xfrm>
          <a:prstGeom prst="rect">
            <a:avLst/>
          </a:prstGeom>
        </p:spPr>
      </p:pic>
      <p:pic>
        <p:nvPicPr>
          <p:cNvPr id="15" name="Picture 14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752600"/>
            <a:ext cx="704850" cy="704850"/>
          </a:xfrm>
          <a:prstGeom prst="rect">
            <a:avLst/>
          </a:prstGeom>
        </p:spPr>
      </p:pic>
      <p:pic>
        <p:nvPicPr>
          <p:cNvPr id="16" name="Picture 15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514600"/>
            <a:ext cx="704850" cy="704850"/>
          </a:xfrm>
          <a:prstGeom prst="rect">
            <a:avLst/>
          </a:prstGeom>
        </p:spPr>
      </p:pic>
      <p:pic>
        <p:nvPicPr>
          <p:cNvPr id="17" name="Picture 16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514600"/>
            <a:ext cx="704850" cy="704850"/>
          </a:xfrm>
          <a:prstGeom prst="rect">
            <a:avLst/>
          </a:prstGeom>
        </p:spPr>
      </p:pic>
      <p:pic>
        <p:nvPicPr>
          <p:cNvPr id="18" name="Picture 17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514600"/>
            <a:ext cx="704850" cy="704850"/>
          </a:xfrm>
          <a:prstGeom prst="rect">
            <a:avLst/>
          </a:prstGeom>
        </p:spPr>
      </p:pic>
      <p:pic>
        <p:nvPicPr>
          <p:cNvPr id="19" name="Picture 18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14600"/>
            <a:ext cx="704850" cy="704850"/>
          </a:xfrm>
          <a:prstGeom prst="rect">
            <a:avLst/>
          </a:prstGeom>
        </p:spPr>
      </p:pic>
      <p:pic>
        <p:nvPicPr>
          <p:cNvPr id="20" name="Picture 19" descr="palet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438400"/>
            <a:ext cx="704850" cy="70485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54102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670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242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814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386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58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53000" y="3962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098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42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814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386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958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530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0200" y="3200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5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9906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828800"/>
            <a:ext cx="573548" cy="609600"/>
          </a:xfrm>
          <a:prstGeom prst="rect">
            <a:avLst/>
          </a:prstGeom>
        </p:spPr>
      </p:pic>
      <p:pic>
        <p:nvPicPr>
          <p:cNvPr id="9" name="Picture 8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200400"/>
            <a:ext cx="573548" cy="609600"/>
          </a:xfrm>
          <a:prstGeom prst="rect">
            <a:avLst/>
          </a:prstGeom>
        </p:spPr>
      </p:pic>
      <p:pic>
        <p:nvPicPr>
          <p:cNvPr id="10" name="Picture 9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514600"/>
            <a:ext cx="573548" cy="609600"/>
          </a:xfrm>
          <a:prstGeom prst="rect">
            <a:avLst/>
          </a:prstGeom>
        </p:spPr>
      </p:pic>
      <p:pic>
        <p:nvPicPr>
          <p:cNvPr id="11" name="Picture 10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886200"/>
            <a:ext cx="573548" cy="609600"/>
          </a:xfrm>
          <a:prstGeom prst="rect">
            <a:avLst/>
          </a:prstGeom>
        </p:spPr>
      </p:pic>
      <p:pic>
        <p:nvPicPr>
          <p:cNvPr id="12" name="Picture 11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828800"/>
            <a:ext cx="573548" cy="609600"/>
          </a:xfrm>
          <a:prstGeom prst="rect">
            <a:avLst/>
          </a:prstGeom>
        </p:spPr>
      </p:pic>
      <p:pic>
        <p:nvPicPr>
          <p:cNvPr id="13" name="Picture 12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886200"/>
            <a:ext cx="573548" cy="609600"/>
          </a:xfrm>
          <a:prstGeom prst="rect">
            <a:avLst/>
          </a:prstGeom>
        </p:spPr>
      </p:pic>
      <p:pic>
        <p:nvPicPr>
          <p:cNvPr id="14" name="Picture 13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828800"/>
            <a:ext cx="573548" cy="609600"/>
          </a:xfrm>
          <a:prstGeom prst="rect">
            <a:avLst/>
          </a:prstGeom>
        </p:spPr>
      </p:pic>
      <p:pic>
        <p:nvPicPr>
          <p:cNvPr id="15" name="Picture 14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200400"/>
            <a:ext cx="573548" cy="609600"/>
          </a:xfrm>
          <a:prstGeom prst="rect">
            <a:avLst/>
          </a:prstGeom>
        </p:spPr>
      </p:pic>
      <p:pic>
        <p:nvPicPr>
          <p:cNvPr id="16" name="Picture 15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514600"/>
            <a:ext cx="573548" cy="609600"/>
          </a:xfrm>
          <a:prstGeom prst="rect">
            <a:avLst/>
          </a:prstGeom>
        </p:spPr>
      </p:pic>
      <p:pic>
        <p:nvPicPr>
          <p:cNvPr id="18" name="Picture 17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514600"/>
            <a:ext cx="573548" cy="609600"/>
          </a:xfrm>
          <a:prstGeom prst="rect">
            <a:avLst/>
          </a:prstGeom>
        </p:spPr>
      </p:pic>
      <p:pic>
        <p:nvPicPr>
          <p:cNvPr id="19" name="Picture 18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200400"/>
            <a:ext cx="573548" cy="609600"/>
          </a:xfrm>
          <a:prstGeom prst="rect">
            <a:avLst/>
          </a:prstGeom>
        </p:spPr>
      </p:pic>
      <p:pic>
        <p:nvPicPr>
          <p:cNvPr id="20" name="Picture 19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86200"/>
            <a:ext cx="573548" cy="60960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4343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29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57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5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72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343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57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5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2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29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04999"/>
            <a:ext cx="609600" cy="692727"/>
          </a:xfrm>
          <a:prstGeom prst="rect">
            <a:avLst/>
          </a:prstGeom>
        </p:spPr>
      </p:pic>
      <p:pic>
        <p:nvPicPr>
          <p:cNvPr id="10" name="Picture 9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905000"/>
            <a:ext cx="609600" cy="692727"/>
          </a:xfrm>
          <a:prstGeom prst="rect">
            <a:avLst/>
          </a:prstGeom>
        </p:spPr>
      </p:pic>
      <p:pic>
        <p:nvPicPr>
          <p:cNvPr id="11" name="Picture 10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05000"/>
            <a:ext cx="609600" cy="692727"/>
          </a:xfrm>
          <a:prstGeom prst="rect">
            <a:avLst/>
          </a:prstGeom>
        </p:spPr>
      </p:pic>
      <p:pic>
        <p:nvPicPr>
          <p:cNvPr id="12" name="Picture 11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905000"/>
            <a:ext cx="609600" cy="692727"/>
          </a:xfrm>
          <a:prstGeom prst="rect">
            <a:avLst/>
          </a:prstGeom>
        </p:spPr>
      </p:pic>
      <p:pic>
        <p:nvPicPr>
          <p:cNvPr id="13" name="Picture 12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905000"/>
            <a:ext cx="609600" cy="692727"/>
          </a:xfrm>
          <a:prstGeom prst="rect">
            <a:avLst/>
          </a:prstGeom>
        </p:spPr>
      </p:pic>
      <p:pic>
        <p:nvPicPr>
          <p:cNvPr id="14" name="Picture 13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905000"/>
            <a:ext cx="609600" cy="692727"/>
          </a:xfrm>
          <a:prstGeom prst="rect">
            <a:avLst/>
          </a:prstGeom>
        </p:spPr>
      </p:pic>
      <p:pic>
        <p:nvPicPr>
          <p:cNvPr id="15" name="Picture 14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905000"/>
            <a:ext cx="609600" cy="692727"/>
          </a:xfrm>
          <a:prstGeom prst="rect">
            <a:avLst/>
          </a:prstGeom>
        </p:spPr>
      </p:pic>
      <p:pic>
        <p:nvPicPr>
          <p:cNvPr id="16" name="Picture 15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667000"/>
            <a:ext cx="609600" cy="692727"/>
          </a:xfrm>
          <a:prstGeom prst="rect">
            <a:avLst/>
          </a:prstGeom>
        </p:spPr>
      </p:pic>
      <p:pic>
        <p:nvPicPr>
          <p:cNvPr id="17" name="Picture 16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667000"/>
            <a:ext cx="609600" cy="692727"/>
          </a:xfrm>
          <a:prstGeom prst="rect">
            <a:avLst/>
          </a:prstGeom>
        </p:spPr>
      </p:pic>
      <p:pic>
        <p:nvPicPr>
          <p:cNvPr id="18" name="Picture 17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667000"/>
            <a:ext cx="609600" cy="692727"/>
          </a:xfrm>
          <a:prstGeom prst="rect">
            <a:avLst/>
          </a:prstGeom>
        </p:spPr>
      </p:pic>
      <p:pic>
        <p:nvPicPr>
          <p:cNvPr id="19" name="Picture 18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67000"/>
            <a:ext cx="609600" cy="692727"/>
          </a:xfrm>
          <a:prstGeom prst="rect">
            <a:avLst/>
          </a:prstGeom>
        </p:spPr>
      </p:pic>
      <p:pic>
        <p:nvPicPr>
          <p:cNvPr id="20" name="Picture 19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667000"/>
            <a:ext cx="609600" cy="692727"/>
          </a:xfrm>
          <a:prstGeom prst="rect">
            <a:avLst/>
          </a:prstGeom>
        </p:spPr>
      </p:pic>
      <p:pic>
        <p:nvPicPr>
          <p:cNvPr id="21" name="Picture 20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667000"/>
            <a:ext cx="609600" cy="692727"/>
          </a:xfrm>
          <a:prstGeom prst="rect">
            <a:avLst/>
          </a:prstGeom>
        </p:spPr>
      </p:pic>
      <p:pic>
        <p:nvPicPr>
          <p:cNvPr id="22" name="Picture 21" descr="lady0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667000"/>
            <a:ext cx="609600" cy="69272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21336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908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480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052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624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196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768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41148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1336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624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196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68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340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90800" y="33528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6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076" name="AutoShape 14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b</a:t>
              </a:r>
            </a:p>
          </p:txBody>
        </p:sp>
        <p:sp>
          <p:nvSpPr>
            <p:cNvPr id="3077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078" name="AutoShape 16"/>
            <p:cNvSpPr>
              <a:spLocks noChangeArrowheads="1"/>
            </p:cNvSpPr>
            <p:nvPr/>
          </p:nvSpPr>
          <p:spPr bwMode="auto">
            <a:xfrm>
              <a:off x="260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e</a:t>
              </a:r>
            </a:p>
          </p:txBody>
        </p:sp>
        <p:sp>
          <p:nvSpPr>
            <p:cNvPr id="3079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080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f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3081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082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083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084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k</a:t>
              </a:r>
            </a:p>
          </p:txBody>
        </p:sp>
        <p:sp>
          <p:nvSpPr>
            <p:cNvPr id="3085" name="AutoShape 23"/>
            <p:cNvSpPr>
              <a:spLocks noChangeArrowheads="1"/>
            </p:cNvSpPr>
            <p:nvPr/>
          </p:nvSpPr>
          <p:spPr bwMode="auto">
            <a:xfrm>
              <a:off x="143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3086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3087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q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3088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u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3089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091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3092" name="AutoShape 31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3093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EA8B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z</a:t>
              </a:r>
              <a:endParaRPr lang="pt-PT" sz="1600" b="1" dirty="0">
                <a:latin typeface="Comic Sans MS" pitchFamily="66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97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t</a:t>
            </a:r>
          </a:p>
        </p:txBody>
      </p:sp>
      <p:sp>
        <p:nvSpPr>
          <p:cNvPr id="3099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3100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3102" name="AutoShape 9"/>
          <p:cNvSpPr>
            <a:spLocks noChangeArrowheads="1"/>
          </p:cNvSpPr>
          <p:nvPr/>
        </p:nvSpPr>
        <p:spPr bwMode="auto">
          <a:xfrm>
            <a:off x="7866063" y="52292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i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2" name="Picture 41" descr="dalm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38400"/>
            <a:ext cx="2770360" cy="1295400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5715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57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800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724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257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15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AutoShape 9"/>
          <p:cNvSpPr>
            <a:spLocks noChangeArrowheads="1"/>
          </p:cNvSpPr>
          <p:nvPr/>
        </p:nvSpPr>
        <p:spPr bwMode="auto">
          <a:xfrm>
            <a:off x="41910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w</a:t>
            </a:r>
            <a:endParaRPr lang="pt-PT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60" grpId="0" animBg="1"/>
      <p:bldP spid="44" grpId="0"/>
      <p:bldP spid="45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1" y="1981201"/>
            <a:ext cx="686518" cy="533400"/>
          </a:xfrm>
          <a:prstGeom prst="rect">
            <a:avLst/>
          </a:prstGeom>
        </p:spPr>
      </p:pic>
      <p:pic>
        <p:nvPicPr>
          <p:cNvPr id="9" name="Picture 8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981200"/>
            <a:ext cx="686518" cy="533400"/>
          </a:xfrm>
          <a:prstGeom prst="rect">
            <a:avLst/>
          </a:prstGeom>
        </p:spPr>
      </p:pic>
      <p:pic>
        <p:nvPicPr>
          <p:cNvPr id="10" name="Picture 9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981200"/>
            <a:ext cx="686518" cy="533400"/>
          </a:xfrm>
          <a:prstGeom prst="rect">
            <a:avLst/>
          </a:prstGeom>
        </p:spPr>
      </p:pic>
      <p:pic>
        <p:nvPicPr>
          <p:cNvPr id="11" name="Picture 10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1981200"/>
            <a:ext cx="686518" cy="533400"/>
          </a:xfrm>
          <a:prstGeom prst="rect">
            <a:avLst/>
          </a:prstGeom>
        </p:spPr>
      </p:pic>
      <p:pic>
        <p:nvPicPr>
          <p:cNvPr id="12" name="Picture 11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590800"/>
            <a:ext cx="686518" cy="533400"/>
          </a:xfrm>
          <a:prstGeom prst="rect">
            <a:avLst/>
          </a:prstGeom>
        </p:spPr>
      </p:pic>
      <p:pic>
        <p:nvPicPr>
          <p:cNvPr id="13" name="Picture 12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981200"/>
            <a:ext cx="686518" cy="533400"/>
          </a:xfrm>
          <a:prstGeom prst="rect">
            <a:avLst/>
          </a:prstGeom>
        </p:spPr>
      </p:pic>
      <p:pic>
        <p:nvPicPr>
          <p:cNvPr id="14" name="Picture 13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981200"/>
            <a:ext cx="686518" cy="533400"/>
          </a:xfrm>
          <a:prstGeom prst="rect">
            <a:avLst/>
          </a:prstGeom>
        </p:spPr>
      </p:pic>
      <p:pic>
        <p:nvPicPr>
          <p:cNvPr id="15" name="Picture 14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981200"/>
            <a:ext cx="686518" cy="533400"/>
          </a:xfrm>
          <a:prstGeom prst="rect">
            <a:avLst/>
          </a:prstGeom>
        </p:spPr>
      </p:pic>
      <p:pic>
        <p:nvPicPr>
          <p:cNvPr id="16" name="Picture 15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981200"/>
            <a:ext cx="686518" cy="533400"/>
          </a:xfrm>
          <a:prstGeom prst="rect">
            <a:avLst/>
          </a:prstGeom>
        </p:spPr>
      </p:pic>
      <p:pic>
        <p:nvPicPr>
          <p:cNvPr id="17" name="Picture 16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667000"/>
            <a:ext cx="686518" cy="533400"/>
          </a:xfrm>
          <a:prstGeom prst="rect">
            <a:avLst/>
          </a:prstGeom>
        </p:spPr>
      </p:pic>
      <p:pic>
        <p:nvPicPr>
          <p:cNvPr id="18" name="Picture 17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667000"/>
            <a:ext cx="686518" cy="533400"/>
          </a:xfrm>
          <a:prstGeom prst="rect">
            <a:avLst/>
          </a:prstGeom>
        </p:spPr>
      </p:pic>
      <p:pic>
        <p:nvPicPr>
          <p:cNvPr id="19" name="Picture 18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667000"/>
            <a:ext cx="686518" cy="533400"/>
          </a:xfrm>
          <a:prstGeom prst="rect">
            <a:avLst/>
          </a:prstGeom>
        </p:spPr>
      </p:pic>
      <p:pic>
        <p:nvPicPr>
          <p:cNvPr id="20" name="Picture 19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667000"/>
            <a:ext cx="686518" cy="533400"/>
          </a:xfrm>
          <a:prstGeom prst="rect">
            <a:avLst/>
          </a:prstGeom>
        </p:spPr>
      </p:pic>
      <p:pic>
        <p:nvPicPr>
          <p:cNvPr id="21" name="Picture 20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590800"/>
            <a:ext cx="686518" cy="533400"/>
          </a:xfrm>
          <a:prstGeom prst="rect">
            <a:avLst/>
          </a:prstGeom>
        </p:spPr>
      </p:pic>
      <p:pic>
        <p:nvPicPr>
          <p:cNvPr id="22" name="Picture 21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590800"/>
            <a:ext cx="686518" cy="533400"/>
          </a:xfrm>
          <a:prstGeom prst="rect">
            <a:avLst/>
          </a:prstGeom>
        </p:spPr>
      </p:pic>
      <p:pic>
        <p:nvPicPr>
          <p:cNvPr id="23" name="Picture 22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590800"/>
            <a:ext cx="686518" cy="533400"/>
          </a:xfrm>
          <a:prstGeom prst="rect">
            <a:avLst/>
          </a:prstGeom>
        </p:spPr>
      </p:pic>
      <p:pic>
        <p:nvPicPr>
          <p:cNvPr id="24" name="Picture 23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200400"/>
            <a:ext cx="686518" cy="533400"/>
          </a:xfrm>
          <a:prstGeom prst="rect">
            <a:avLst/>
          </a:prstGeom>
        </p:spPr>
      </p:pic>
      <p:pic>
        <p:nvPicPr>
          <p:cNvPr id="26" name="Picture 25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590800"/>
            <a:ext cx="686518" cy="533400"/>
          </a:xfrm>
          <a:prstGeom prst="rect">
            <a:avLst/>
          </a:prstGeom>
        </p:spPr>
      </p:pic>
      <p:pic>
        <p:nvPicPr>
          <p:cNvPr id="27" name="Picture 26" descr="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981200"/>
            <a:ext cx="686518" cy="5334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19812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956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528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100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672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244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81600" y="4191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9812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384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956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528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100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672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244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1600" y="3429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8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5" grpId="0"/>
      <p:bldP spid="46" grpId="0"/>
      <p:bldP spid="47" grpId="0"/>
      <p:bldP spid="48" grpId="0"/>
      <p:bldP spid="50" grpId="0"/>
      <p:bldP spid="53" grpId="0"/>
      <p:bldP spid="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81200"/>
            <a:ext cx="371475" cy="495300"/>
          </a:xfrm>
          <a:prstGeom prst="rect">
            <a:avLst/>
          </a:prstGeom>
        </p:spPr>
      </p:pic>
      <p:pic>
        <p:nvPicPr>
          <p:cNvPr id="9" name="Picture 8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76600"/>
            <a:ext cx="371475" cy="495300"/>
          </a:xfrm>
          <a:prstGeom prst="rect">
            <a:avLst/>
          </a:prstGeom>
        </p:spPr>
      </p:pic>
      <p:pic>
        <p:nvPicPr>
          <p:cNvPr id="10" name="Picture 9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90800"/>
            <a:ext cx="371475" cy="495300"/>
          </a:xfrm>
          <a:prstGeom prst="rect">
            <a:avLst/>
          </a:prstGeom>
        </p:spPr>
      </p:pic>
      <p:pic>
        <p:nvPicPr>
          <p:cNvPr id="11" name="Picture 10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590800"/>
            <a:ext cx="371475" cy="495300"/>
          </a:xfrm>
          <a:prstGeom prst="rect">
            <a:avLst/>
          </a:prstGeom>
        </p:spPr>
      </p:pic>
      <p:pic>
        <p:nvPicPr>
          <p:cNvPr id="12" name="Picture 11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981200"/>
            <a:ext cx="371475" cy="495300"/>
          </a:xfrm>
          <a:prstGeom prst="rect">
            <a:avLst/>
          </a:prstGeom>
        </p:spPr>
      </p:pic>
      <p:pic>
        <p:nvPicPr>
          <p:cNvPr id="13" name="Picture 12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76600"/>
            <a:ext cx="371475" cy="495300"/>
          </a:xfrm>
          <a:prstGeom prst="rect">
            <a:avLst/>
          </a:prstGeom>
        </p:spPr>
      </p:pic>
      <p:pic>
        <p:nvPicPr>
          <p:cNvPr id="14" name="Picture 13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81200"/>
            <a:ext cx="371475" cy="495300"/>
          </a:xfrm>
          <a:prstGeom prst="rect">
            <a:avLst/>
          </a:prstGeom>
        </p:spPr>
      </p:pic>
      <p:pic>
        <p:nvPicPr>
          <p:cNvPr id="15" name="Picture 14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981200"/>
            <a:ext cx="371475" cy="495300"/>
          </a:xfrm>
          <a:prstGeom prst="rect">
            <a:avLst/>
          </a:prstGeom>
        </p:spPr>
      </p:pic>
      <p:pic>
        <p:nvPicPr>
          <p:cNvPr id="16" name="Picture 15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90800"/>
            <a:ext cx="371475" cy="495300"/>
          </a:xfrm>
          <a:prstGeom prst="rect">
            <a:avLst/>
          </a:prstGeom>
        </p:spPr>
      </p:pic>
      <p:pic>
        <p:nvPicPr>
          <p:cNvPr id="17" name="Picture 16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276600"/>
            <a:ext cx="371475" cy="495300"/>
          </a:xfrm>
          <a:prstGeom prst="rect">
            <a:avLst/>
          </a:prstGeom>
        </p:spPr>
      </p:pic>
      <p:pic>
        <p:nvPicPr>
          <p:cNvPr id="18" name="Picture 17" descr="airplane_clipart_ballo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590800"/>
            <a:ext cx="371475" cy="49530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39624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196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768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912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484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962400" y="2133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48400" y="2133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91200" y="2133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0" y="2133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76800" y="2133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19600" y="21336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END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1" name="Picture 40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981200"/>
            <a:ext cx="914400" cy="466344"/>
          </a:xfrm>
          <a:prstGeom prst="rect">
            <a:avLst/>
          </a:prstGeom>
        </p:spPr>
      </p:pic>
      <p:pic>
        <p:nvPicPr>
          <p:cNvPr id="47" name="Picture 46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81200"/>
            <a:ext cx="914400" cy="466344"/>
          </a:xfrm>
          <a:prstGeom prst="rect">
            <a:avLst/>
          </a:prstGeom>
        </p:spPr>
      </p:pic>
      <p:pic>
        <p:nvPicPr>
          <p:cNvPr id="48" name="Picture 47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981200"/>
            <a:ext cx="914400" cy="466344"/>
          </a:xfrm>
          <a:prstGeom prst="rect">
            <a:avLst/>
          </a:prstGeom>
        </p:spPr>
      </p:pic>
      <p:pic>
        <p:nvPicPr>
          <p:cNvPr id="50" name="Picture 49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743200"/>
            <a:ext cx="914400" cy="466344"/>
          </a:xfrm>
          <a:prstGeom prst="rect">
            <a:avLst/>
          </a:prstGeom>
        </p:spPr>
      </p:pic>
      <p:pic>
        <p:nvPicPr>
          <p:cNvPr id="55" name="Picture 54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429000"/>
            <a:ext cx="914400" cy="466344"/>
          </a:xfrm>
          <a:prstGeom prst="rect">
            <a:avLst/>
          </a:prstGeom>
        </p:spPr>
      </p:pic>
      <p:pic>
        <p:nvPicPr>
          <p:cNvPr id="56" name="Picture 55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667000"/>
            <a:ext cx="914400" cy="466344"/>
          </a:xfrm>
          <a:prstGeom prst="rect">
            <a:avLst/>
          </a:prstGeom>
        </p:spPr>
      </p:pic>
      <p:pic>
        <p:nvPicPr>
          <p:cNvPr id="58" name="Picture 57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743200"/>
            <a:ext cx="914400" cy="466344"/>
          </a:xfrm>
          <a:prstGeom prst="rect">
            <a:avLst/>
          </a:prstGeom>
        </p:spPr>
      </p:pic>
      <p:pic>
        <p:nvPicPr>
          <p:cNvPr id="61" name="Picture 60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352800"/>
            <a:ext cx="914400" cy="466344"/>
          </a:xfrm>
          <a:prstGeom prst="rect">
            <a:avLst/>
          </a:prstGeom>
        </p:spPr>
      </p:pic>
      <p:pic>
        <p:nvPicPr>
          <p:cNvPr id="63" name="Picture 62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962400"/>
            <a:ext cx="914400" cy="466344"/>
          </a:xfrm>
          <a:prstGeom prst="rect">
            <a:avLst/>
          </a:prstGeom>
        </p:spPr>
      </p:pic>
      <p:pic>
        <p:nvPicPr>
          <p:cNvPr id="64" name="Picture 63" descr="education_clipart_scisso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914400" cy="466344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4648200" y="1905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562600" y="1905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05400" y="19050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648200" y="2667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105400" y="2667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562600" y="2667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3099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3100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46" grpId="0"/>
      <p:bldP spid="53" grpId="0"/>
      <p:bldP spid="65" grpId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828800"/>
            <a:ext cx="542823" cy="504825"/>
          </a:xfrm>
          <a:prstGeom prst="rect">
            <a:avLst/>
          </a:prstGeom>
        </p:spPr>
      </p:pic>
      <p:pic>
        <p:nvPicPr>
          <p:cNvPr id="37" name="Picture 36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895600"/>
            <a:ext cx="542823" cy="504825"/>
          </a:xfrm>
          <a:prstGeom prst="rect">
            <a:avLst/>
          </a:prstGeom>
        </p:spPr>
      </p:pic>
      <p:pic>
        <p:nvPicPr>
          <p:cNvPr id="38" name="Picture 37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362200"/>
            <a:ext cx="542823" cy="504825"/>
          </a:xfrm>
          <a:prstGeom prst="rect">
            <a:avLst/>
          </a:prstGeom>
        </p:spPr>
      </p:pic>
      <p:pic>
        <p:nvPicPr>
          <p:cNvPr id="39" name="Picture 38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429000"/>
            <a:ext cx="542823" cy="504825"/>
          </a:xfrm>
          <a:prstGeom prst="rect">
            <a:avLst/>
          </a:prstGeom>
        </p:spPr>
      </p:pic>
      <p:pic>
        <p:nvPicPr>
          <p:cNvPr id="40" name="Picture 39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828800"/>
            <a:ext cx="542823" cy="504825"/>
          </a:xfrm>
          <a:prstGeom prst="rect">
            <a:avLst/>
          </a:prstGeom>
        </p:spPr>
      </p:pic>
      <p:pic>
        <p:nvPicPr>
          <p:cNvPr id="41" name="Picture 40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62400"/>
            <a:ext cx="542823" cy="504825"/>
          </a:xfrm>
          <a:prstGeom prst="rect">
            <a:avLst/>
          </a:prstGeom>
        </p:spPr>
      </p:pic>
      <p:pic>
        <p:nvPicPr>
          <p:cNvPr id="42" name="Picture 41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828800"/>
            <a:ext cx="542823" cy="504825"/>
          </a:xfrm>
          <a:prstGeom prst="rect">
            <a:avLst/>
          </a:prstGeom>
        </p:spPr>
      </p:pic>
      <p:pic>
        <p:nvPicPr>
          <p:cNvPr id="43" name="Picture 42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828800"/>
            <a:ext cx="542823" cy="504825"/>
          </a:xfrm>
          <a:prstGeom prst="rect">
            <a:avLst/>
          </a:prstGeom>
        </p:spPr>
      </p:pic>
      <p:pic>
        <p:nvPicPr>
          <p:cNvPr id="44" name="Picture 43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895600"/>
            <a:ext cx="542823" cy="504825"/>
          </a:xfrm>
          <a:prstGeom prst="rect">
            <a:avLst/>
          </a:prstGeom>
        </p:spPr>
      </p:pic>
      <p:pic>
        <p:nvPicPr>
          <p:cNvPr id="45" name="Picture 44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362200"/>
            <a:ext cx="542823" cy="504825"/>
          </a:xfrm>
          <a:prstGeom prst="rect">
            <a:avLst/>
          </a:prstGeom>
        </p:spPr>
      </p:pic>
      <p:pic>
        <p:nvPicPr>
          <p:cNvPr id="46" name="Picture 45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429000"/>
            <a:ext cx="542823" cy="504825"/>
          </a:xfrm>
          <a:prstGeom prst="rect">
            <a:avLst/>
          </a:prstGeom>
        </p:spPr>
      </p:pic>
      <p:pic>
        <p:nvPicPr>
          <p:cNvPr id="47" name="Picture 46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429000"/>
            <a:ext cx="542823" cy="504825"/>
          </a:xfrm>
          <a:prstGeom prst="rect">
            <a:avLst/>
          </a:prstGeom>
        </p:spPr>
      </p:pic>
      <p:pic>
        <p:nvPicPr>
          <p:cNvPr id="48" name="Picture 47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895600"/>
            <a:ext cx="542823" cy="504825"/>
          </a:xfrm>
          <a:prstGeom prst="rect">
            <a:avLst/>
          </a:prstGeom>
        </p:spPr>
      </p:pic>
      <p:pic>
        <p:nvPicPr>
          <p:cNvPr id="50" name="Picture 49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895600"/>
            <a:ext cx="542823" cy="504825"/>
          </a:xfrm>
          <a:prstGeom prst="rect">
            <a:avLst/>
          </a:prstGeom>
        </p:spPr>
      </p:pic>
      <p:pic>
        <p:nvPicPr>
          <p:cNvPr id="53" name="Picture 52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362200"/>
            <a:ext cx="542823" cy="504825"/>
          </a:xfrm>
          <a:prstGeom prst="rect">
            <a:avLst/>
          </a:prstGeom>
        </p:spPr>
      </p:pic>
      <p:pic>
        <p:nvPicPr>
          <p:cNvPr id="55" name="Picture 54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362200"/>
            <a:ext cx="542823" cy="504825"/>
          </a:xfrm>
          <a:prstGeom prst="rect">
            <a:avLst/>
          </a:prstGeom>
        </p:spPr>
      </p:pic>
      <p:pic>
        <p:nvPicPr>
          <p:cNvPr id="56" name="Picture 55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038600"/>
            <a:ext cx="542823" cy="504825"/>
          </a:xfrm>
          <a:prstGeom prst="rect">
            <a:avLst/>
          </a:prstGeom>
        </p:spPr>
      </p:pic>
      <p:pic>
        <p:nvPicPr>
          <p:cNvPr id="58" name="Picture 57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38600"/>
            <a:ext cx="542823" cy="504825"/>
          </a:xfrm>
          <a:prstGeom prst="rect">
            <a:avLst/>
          </a:prstGeom>
        </p:spPr>
      </p:pic>
      <p:pic>
        <p:nvPicPr>
          <p:cNvPr id="61" name="Picture 60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038600"/>
            <a:ext cx="542823" cy="504825"/>
          </a:xfrm>
          <a:prstGeom prst="rect">
            <a:avLst/>
          </a:prstGeom>
        </p:spPr>
      </p:pic>
      <p:pic>
        <p:nvPicPr>
          <p:cNvPr id="63" name="Picture 62" descr="object_clipart_bul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505200"/>
            <a:ext cx="542823" cy="504825"/>
          </a:xfrm>
          <a:prstGeom prst="rect">
            <a:avLst/>
          </a:prstGeom>
        </p:spPr>
      </p:pic>
      <p:cxnSp>
        <p:nvCxnSpPr>
          <p:cNvPr id="64" name="Straight Connector 63"/>
          <p:cNvCxnSpPr/>
          <p:nvPr/>
        </p:nvCxnSpPr>
        <p:spPr>
          <a:xfrm>
            <a:off x="4800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343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57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15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172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629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343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8006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257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715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172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6294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8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109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110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111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112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113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114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</p:childTnLst>
        </p:cTn>
      </p:par>
    </p:tnLst>
    <p:bldLst>
      <p:bldP spid="71" grpId="0"/>
      <p:bldP spid="74" grpId="0"/>
      <p:bldP spid="75" grpId="0"/>
      <p:bldP spid="76" grpId="0"/>
      <p:bldP spid="77" grpId="0"/>
      <p:bldP spid="78" grpId="0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81200"/>
            <a:ext cx="850900" cy="638175"/>
          </a:xfrm>
          <a:prstGeom prst="rect">
            <a:avLst/>
          </a:prstGeom>
        </p:spPr>
      </p:pic>
      <p:pic>
        <p:nvPicPr>
          <p:cNvPr id="37" name="Picture 36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429000"/>
            <a:ext cx="850900" cy="638175"/>
          </a:xfrm>
          <a:prstGeom prst="rect">
            <a:avLst/>
          </a:prstGeom>
        </p:spPr>
      </p:pic>
      <p:pic>
        <p:nvPicPr>
          <p:cNvPr id="38" name="Picture 37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667000"/>
            <a:ext cx="850900" cy="638175"/>
          </a:xfrm>
          <a:prstGeom prst="rect">
            <a:avLst/>
          </a:prstGeom>
        </p:spPr>
      </p:pic>
      <p:pic>
        <p:nvPicPr>
          <p:cNvPr id="39" name="Picture 38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981200"/>
            <a:ext cx="850900" cy="638175"/>
          </a:xfrm>
          <a:prstGeom prst="rect">
            <a:avLst/>
          </a:prstGeom>
        </p:spPr>
      </p:pic>
      <p:pic>
        <p:nvPicPr>
          <p:cNvPr id="40" name="Picture 39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43200"/>
            <a:ext cx="850900" cy="638175"/>
          </a:xfrm>
          <a:prstGeom prst="rect">
            <a:avLst/>
          </a:prstGeom>
        </p:spPr>
      </p:pic>
      <p:pic>
        <p:nvPicPr>
          <p:cNvPr id="41" name="Picture 40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905000"/>
            <a:ext cx="850900" cy="638175"/>
          </a:xfrm>
          <a:prstGeom prst="rect">
            <a:avLst/>
          </a:prstGeom>
        </p:spPr>
      </p:pic>
      <p:pic>
        <p:nvPicPr>
          <p:cNvPr id="42" name="Picture 41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667000"/>
            <a:ext cx="850900" cy="638175"/>
          </a:xfrm>
          <a:prstGeom prst="rect">
            <a:avLst/>
          </a:prstGeom>
        </p:spPr>
      </p:pic>
      <p:pic>
        <p:nvPicPr>
          <p:cNvPr id="43" name="Picture 42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352800"/>
            <a:ext cx="850900" cy="638175"/>
          </a:xfrm>
          <a:prstGeom prst="rect">
            <a:avLst/>
          </a:prstGeom>
        </p:spPr>
      </p:pic>
      <p:pic>
        <p:nvPicPr>
          <p:cNvPr id="44" name="Picture 43" descr="clothes_peg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429000"/>
            <a:ext cx="850900" cy="638175"/>
          </a:xfrm>
          <a:prstGeom prst="rect">
            <a:avLst/>
          </a:prstGeom>
        </p:spPr>
      </p:pic>
      <p:sp>
        <p:nvSpPr>
          <p:cNvPr id="110" name="Rectangle 109"/>
          <p:cNvSpPr/>
          <p:nvPr/>
        </p:nvSpPr>
        <p:spPr>
          <a:xfrm>
            <a:off x="5867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953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10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3246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5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116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117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118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119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120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121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4953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5410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5867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6324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  <p:bldP spid="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object_clipart_cand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838200" cy="1047750"/>
          </a:xfrm>
          <a:prstGeom prst="rect">
            <a:avLst/>
          </a:prstGeom>
        </p:spPr>
      </p:pic>
      <p:pic>
        <p:nvPicPr>
          <p:cNvPr id="38" name="Picture 37" descr="object_clipart_cand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981200"/>
            <a:ext cx="838200" cy="1047750"/>
          </a:xfrm>
          <a:prstGeom prst="rect">
            <a:avLst/>
          </a:prstGeom>
        </p:spPr>
      </p:pic>
      <p:pic>
        <p:nvPicPr>
          <p:cNvPr id="39" name="Picture 38" descr="object_clipart_cand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981200"/>
            <a:ext cx="838200" cy="1047750"/>
          </a:xfrm>
          <a:prstGeom prst="rect">
            <a:avLst/>
          </a:prstGeom>
        </p:spPr>
      </p:pic>
      <p:pic>
        <p:nvPicPr>
          <p:cNvPr id="40" name="Picture 39" descr="object_clipart_cand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200400"/>
            <a:ext cx="838200" cy="1047750"/>
          </a:xfrm>
          <a:prstGeom prst="rect">
            <a:avLst/>
          </a:prstGeom>
        </p:spPr>
      </p:pic>
      <p:pic>
        <p:nvPicPr>
          <p:cNvPr id="41" name="Picture 40" descr="object_clipart_cand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200400"/>
            <a:ext cx="838200" cy="1047750"/>
          </a:xfrm>
          <a:prstGeom prst="rect">
            <a:avLst/>
          </a:prstGeom>
        </p:spPr>
      </p:pic>
      <p:pic>
        <p:nvPicPr>
          <p:cNvPr id="42" name="Picture 41" descr="object_clipart_cand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200400"/>
            <a:ext cx="838200" cy="104775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48006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57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715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56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58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4800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257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15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1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052967"/>
            <a:ext cx="1981200" cy="2010017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4876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34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91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6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47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4876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34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91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05000"/>
            <a:ext cx="674158" cy="433387"/>
          </a:xfrm>
          <a:prstGeom prst="rect">
            <a:avLst/>
          </a:prstGeom>
        </p:spPr>
      </p:pic>
      <p:pic>
        <p:nvPicPr>
          <p:cNvPr id="37" name="Picture 36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905000"/>
            <a:ext cx="674158" cy="433387"/>
          </a:xfrm>
          <a:prstGeom prst="rect">
            <a:avLst/>
          </a:prstGeom>
        </p:spPr>
      </p:pic>
      <p:pic>
        <p:nvPicPr>
          <p:cNvPr id="38" name="Picture 37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438400"/>
            <a:ext cx="674158" cy="433387"/>
          </a:xfrm>
          <a:prstGeom prst="rect">
            <a:avLst/>
          </a:prstGeom>
        </p:spPr>
      </p:pic>
      <p:pic>
        <p:nvPicPr>
          <p:cNvPr id="39" name="Picture 38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905000"/>
            <a:ext cx="674158" cy="433387"/>
          </a:xfrm>
          <a:prstGeom prst="rect">
            <a:avLst/>
          </a:prstGeom>
        </p:spPr>
      </p:pic>
      <p:pic>
        <p:nvPicPr>
          <p:cNvPr id="40" name="Picture 39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895600"/>
            <a:ext cx="674158" cy="433387"/>
          </a:xfrm>
          <a:prstGeom prst="rect">
            <a:avLst/>
          </a:prstGeom>
        </p:spPr>
      </p:pic>
      <p:pic>
        <p:nvPicPr>
          <p:cNvPr id="41" name="Picture 40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352800"/>
            <a:ext cx="674158" cy="433387"/>
          </a:xfrm>
          <a:prstGeom prst="rect">
            <a:avLst/>
          </a:prstGeom>
        </p:spPr>
      </p:pic>
      <p:pic>
        <p:nvPicPr>
          <p:cNvPr id="42" name="Picture 41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86200"/>
            <a:ext cx="674158" cy="433387"/>
          </a:xfrm>
          <a:prstGeom prst="rect">
            <a:avLst/>
          </a:prstGeom>
        </p:spPr>
      </p:pic>
      <p:pic>
        <p:nvPicPr>
          <p:cNvPr id="43" name="Picture 42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895600"/>
            <a:ext cx="674158" cy="433387"/>
          </a:xfrm>
          <a:prstGeom prst="rect">
            <a:avLst/>
          </a:prstGeom>
        </p:spPr>
      </p:pic>
      <p:pic>
        <p:nvPicPr>
          <p:cNvPr id="44" name="Picture 43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362200"/>
            <a:ext cx="674158" cy="433387"/>
          </a:xfrm>
          <a:prstGeom prst="rect">
            <a:avLst/>
          </a:prstGeom>
        </p:spPr>
      </p:pic>
      <p:pic>
        <p:nvPicPr>
          <p:cNvPr id="45" name="Picture 44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86200"/>
            <a:ext cx="674158" cy="433387"/>
          </a:xfrm>
          <a:prstGeom prst="rect">
            <a:avLst/>
          </a:prstGeom>
        </p:spPr>
      </p:pic>
      <p:pic>
        <p:nvPicPr>
          <p:cNvPr id="46" name="Picture 45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352800"/>
            <a:ext cx="674158" cy="433387"/>
          </a:xfrm>
          <a:prstGeom prst="rect">
            <a:avLst/>
          </a:prstGeom>
        </p:spPr>
      </p:pic>
      <p:pic>
        <p:nvPicPr>
          <p:cNvPr id="47" name="Picture 46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819400"/>
            <a:ext cx="674158" cy="433387"/>
          </a:xfrm>
          <a:prstGeom prst="rect">
            <a:avLst/>
          </a:prstGeom>
        </p:spPr>
      </p:pic>
      <p:pic>
        <p:nvPicPr>
          <p:cNvPr id="48" name="Picture 47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86200"/>
            <a:ext cx="674158" cy="433387"/>
          </a:xfrm>
          <a:prstGeom prst="rect">
            <a:avLst/>
          </a:prstGeom>
        </p:spPr>
      </p:pic>
      <p:pic>
        <p:nvPicPr>
          <p:cNvPr id="50" name="Picture 49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352800"/>
            <a:ext cx="674158" cy="433387"/>
          </a:xfrm>
          <a:prstGeom prst="rect">
            <a:avLst/>
          </a:prstGeom>
        </p:spPr>
      </p:pic>
      <p:pic>
        <p:nvPicPr>
          <p:cNvPr id="53" name="Picture 52" descr="gbiseafish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362200"/>
            <a:ext cx="674158" cy="433387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3886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67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7244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16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6388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960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53200" y="19812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70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71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73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74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3810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267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553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724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181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38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096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61" grpId="0"/>
      <p:bldP spid="63" grpId="0"/>
      <p:bldP spid="64" grpId="0"/>
      <p:bldP spid="65" grpId="0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52400" y="5105400"/>
            <a:ext cx="8839200" cy="16002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838200" y="609600"/>
            <a:ext cx="7086600" cy="4191000"/>
          </a:xfrm>
          <a:prstGeom prst="roundRect">
            <a:avLst>
              <a:gd name="adj" fmla="val 16667"/>
            </a:avLst>
          </a:prstGeom>
          <a:solidFill>
            <a:srgbClr val="FFCC81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00200" y="1066800"/>
            <a:ext cx="220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Count:</a:t>
            </a:r>
            <a:endParaRPr lang="en-US" sz="5400" b="1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114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" name="Picture 35" descr="gbi_memorialset_angel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209800"/>
            <a:ext cx="2952578" cy="175260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45720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292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864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674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24600" y="2057400"/>
            <a:ext cx="38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c</a:t>
            </a:r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o</a:t>
            </a: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p</a:t>
            </a:r>
          </a:p>
        </p:txBody>
      </p:sp>
      <p:sp>
        <p:nvSpPr>
          <p:cNvPr id="46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a</a:t>
            </a: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7924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48" name="AutoShape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61722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457200" y="61722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3716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2766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105400" y="52578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096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57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0104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9248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371600" y="5715000"/>
            <a:ext cx="9144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0104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32766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3622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3622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2766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1910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105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019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0104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191000" y="52578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e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191000" y="57150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447800" y="6172200"/>
            <a:ext cx="838200" cy="381000"/>
          </a:xfrm>
          <a:prstGeom prst="roundRect">
            <a:avLst/>
          </a:prstGeom>
          <a:solidFill>
            <a:srgbClr val="EA8B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64008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292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5720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864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943600" y="2819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On-screen Show (4:3)</PresentationFormat>
  <Paragraphs>706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2011-01-01T22:21:41Z</dcterms:created>
  <dcterms:modified xsi:type="dcterms:W3CDTF">2011-01-01T22:27:50Z</dcterms:modified>
</cp:coreProperties>
</file>