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4DC54"/>
    <a:srgbClr val="65E57D"/>
    <a:srgbClr val="88EA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E5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2C20-D246-4CEB-8112-4184623FF924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A037-1BD8-4BD8-BB01-D36E12CD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81400" y="3124200"/>
            <a:ext cx="1877437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Game</a:t>
            </a:r>
            <a:endParaRPr lang="en-US" sz="5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33CC33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0" y="4191000"/>
            <a:ext cx="1574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Start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172200" y="24384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248400" y="38100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019800" y="52578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sp>
        <p:nvSpPr>
          <p:cNvPr id="35" name="Oval 34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48400" y="22860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34290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172200" y="47244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52800" y="11430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29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45" name="Flowchart: Delay 44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lowchart: Delay 45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Delay 46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32" name="Flowchart: Delay 3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lowchart: Delay 3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Delay 3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9" descr="Surprisedki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828800"/>
            <a:ext cx="16002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Action Button: Home 48">
            <a:hlinkClick r:id="" action="ppaction://hlinkshowjump?jump=firstslide" highlightClick="1"/>
          </p:cNvPr>
          <p:cNvSpPr/>
          <p:nvPr/>
        </p:nvSpPr>
        <p:spPr>
          <a:xfrm>
            <a:off x="5867400" y="6019800"/>
            <a:ext cx="457200" cy="457200"/>
          </a:xfrm>
          <a:prstGeom prst="actionButtonHome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25 -0.1888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5" name="Picture 5" descr="Happyk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362200"/>
            <a:ext cx="1674813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24384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48400" y="38100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096000" y="52578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Action Button: Forward or Next 45">
            <a:hlinkClick r:id="" action="ppaction://hlinkshowjump?jump=nextslide" highlightClick="1"/>
          </p:cNvPr>
          <p:cNvSpPr/>
          <p:nvPr/>
        </p:nvSpPr>
        <p:spPr>
          <a:xfrm>
            <a:off x="5410200" y="6096000"/>
            <a:ext cx="457200" cy="3810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9583 0.477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4" name="Picture 6" descr="Sadki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057400"/>
            <a:ext cx="1397000" cy="170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val 34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48400" y="23622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37338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096000" y="50292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Action Button: Forward or Next 44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32083 0.4444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4" name="Picture 11" descr="Angryki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209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val 34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48400" y="24384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38100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096000" y="51816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Action Button: Forward or Next 44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0417 -0.072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</a:t>
            </a: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 </a:t>
            </a:r>
            <a:endParaRPr kumimoji="0" lang="en-US" sz="4400" b="1" i="0" u="none" strike="noStrike" kern="1200" cap="none" spc="0" normalizeH="0" baseline="0" noProof="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Imag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286000"/>
            <a:ext cx="1219200" cy="14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Heart 48"/>
          <p:cNvSpPr/>
          <p:nvPr/>
        </p:nvSpPr>
        <p:spPr>
          <a:xfrm>
            <a:off x="4800600" y="1905000"/>
            <a:ext cx="304800" cy="2286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art 49"/>
          <p:cNvSpPr/>
          <p:nvPr/>
        </p:nvSpPr>
        <p:spPr>
          <a:xfrm>
            <a:off x="4648200" y="2133600"/>
            <a:ext cx="228600" cy="2286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art 50"/>
          <p:cNvSpPr/>
          <p:nvPr/>
        </p:nvSpPr>
        <p:spPr>
          <a:xfrm>
            <a:off x="5029200" y="2133600"/>
            <a:ext cx="304800" cy="3048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248400" y="23622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248400" y="36576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6096000" y="50292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2" name="Action Button: Forward or Next 61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31667 -0.083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4" name="Picture 4" descr="Frantick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057400"/>
            <a:ext cx="14049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val 34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246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48400" y="23622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37338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096000" y="51054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Action Button: Forward or Next 44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30417 0.1833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4" name="Picture 3" descr="Disgustedk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209800"/>
            <a:ext cx="154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484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24384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324600" y="38100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72200" y="51816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Action Button: Forward or Next 45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2084 0.11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1" animBg="1"/>
      <p:bldP spid="43" grpId="0" animBg="1"/>
      <p:bldP spid="44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286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6096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5" name="Picture 8" descr="Sneakyk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057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Oval 27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248400" y="12954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23622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36576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72200" y="49530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" name="Action Button: Forward or Next 37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30834 0.294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04800"/>
            <a:ext cx="8686800" cy="6324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00400" y="1371600"/>
            <a:ext cx="2819400" cy="5105400"/>
            <a:chOff x="3200400" y="1371600"/>
            <a:chExt cx="2819400" cy="5105400"/>
          </a:xfrm>
          <a:solidFill>
            <a:schemeClr val="bg1"/>
          </a:solidFill>
        </p:grpSpPr>
        <p:grpSp>
          <p:nvGrpSpPr>
            <p:cNvPr id="6" name="Group 16"/>
            <p:cNvGrpSpPr/>
            <p:nvPr/>
          </p:nvGrpSpPr>
          <p:grpSpPr>
            <a:xfrm>
              <a:off x="4191004" y="13716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12" name="Flowchart: Delay 11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Delay 13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 rot="10800000">
              <a:off x="4190995" y="6019800"/>
              <a:ext cx="762001" cy="457200"/>
              <a:chOff x="4114800" y="1219200"/>
              <a:chExt cx="990600" cy="457200"/>
            </a:xfrm>
            <a:grpFill/>
          </p:grpSpPr>
          <p:sp>
            <p:nvSpPr>
              <p:cNvPr id="9" name="Flowchart: Delay 8"/>
              <p:cNvSpPr/>
              <p:nvPr/>
            </p:nvSpPr>
            <p:spPr>
              <a:xfrm rot="16200000">
                <a:off x="4381500" y="1257300"/>
                <a:ext cx="457200" cy="3810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 rot="16200000">
                <a:off x="48006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6200000" flipV="1">
                <a:off x="4114800" y="1371600"/>
                <a:ext cx="304800" cy="304800"/>
              </a:xfrm>
              <a:prstGeom prst="flowChartDelay">
                <a:avLst/>
              </a:prstGeom>
              <a:grpFill/>
              <a:ln w="63500"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200400" y="1676400"/>
              <a:ext cx="2819400" cy="4495800"/>
            </a:xfrm>
            <a:prstGeom prst="ellipse">
              <a:avLst/>
            </a:prstGeom>
            <a:grpFill/>
            <a:ln w="63500"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are you feeling?</a:t>
            </a:r>
          </a:p>
        </p:txBody>
      </p:sp>
      <p:pic>
        <p:nvPicPr>
          <p:cNvPr id="25" name="Picture 20" descr="angry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362200"/>
            <a:ext cx="16002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>
          <a:xfrm>
            <a:off x="4800600" y="1752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" y="1143000"/>
            <a:ext cx="26670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</a:rPr>
              <a:t>appy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2133600"/>
            <a:ext cx="25908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confused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3400" y="3276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rightened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3400" y="4419600"/>
            <a:ext cx="25146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grumpy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248400" y="1219200"/>
            <a:ext cx="23622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ad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48400" y="2438400"/>
            <a:ext cx="24384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sleepy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248400" y="3733800"/>
            <a:ext cx="25146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bored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172200" y="5181600"/>
            <a:ext cx="2743200" cy="9906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Love struck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33400" y="5486400"/>
            <a:ext cx="2590800" cy="914400"/>
          </a:xfrm>
          <a:prstGeom prst="ellipse">
            <a:avLst/>
          </a:prstGeom>
          <a:solidFill>
            <a:srgbClr val="88EA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surprised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7" name="Action Button: Forward or Next 46">
            <a:hlinkClick r:id="" action="ppaction://hlinkshowjump?jump=nextslide" highlightClick="1"/>
          </p:cNvPr>
          <p:cNvSpPr/>
          <p:nvPr/>
        </p:nvSpPr>
        <p:spPr>
          <a:xfrm>
            <a:off x="5410200" y="6019800"/>
            <a:ext cx="533400" cy="457200"/>
          </a:xfrm>
          <a:prstGeom prst="actionButtonForwardNex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3 0.3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153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2011-07-06T09:03:35Z</dcterms:created>
  <dcterms:modified xsi:type="dcterms:W3CDTF">2011-07-06T19:25:20Z</dcterms:modified>
</cp:coreProperties>
</file>